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8" r:id="rId3"/>
    <p:sldId id="263" r:id="rId4"/>
    <p:sldId id="266" r:id="rId5"/>
    <p:sldId id="264" r:id="rId6"/>
    <p:sldId id="258" r:id="rId7"/>
    <p:sldId id="257" r:id="rId8"/>
    <p:sldId id="265" r:id="rId9"/>
    <p:sldId id="259" r:id="rId10"/>
    <p:sldId id="274" r:id="rId11"/>
    <p:sldId id="275" r:id="rId12"/>
    <p:sldId id="269" r:id="rId13"/>
    <p:sldId id="273" r:id="rId14"/>
    <p:sldId id="271" r:id="rId15"/>
  </p:sldIdLst>
  <p:sldSz cx="12192000" cy="6858000"/>
  <p:notesSz cx="6858000" cy="1266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A39D7-B09F-35F7-CD30-CA078A46941F}" v="2" dt="2020-07-21T15:38:31.876"/>
    <p1510:client id="{39E1057C-D06C-4BAE-C7F1-8CEE627401C2}" v="1249" dt="2020-07-20T09:19:07.649"/>
    <p1510:client id="{7B671787-D8BC-4DA6-B3B5-562C28662F04}" v="1" dt="2020-07-20T13:24:46.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71" autoAdjust="0"/>
  </p:normalViewPr>
  <p:slideViewPr>
    <p:cSldViewPr snapToGrid="0">
      <p:cViewPr varScale="1">
        <p:scale>
          <a:sx n="68" d="100"/>
          <a:sy n="68" d="100"/>
        </p:scale>
        <p:origin x="123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Kiernan" userId="S::ckiernan@wimbledonguild.co.uk::bd616884-2077-4108-acca-66a1e11c34a2" providerId="AD" clId="Web-{CA031290-9B32-BC40-B00F-8843EC9E6020}"/>
    <pc:docChg chg="modSld">
      <pc:chgData name="Catherine Kiernan" userId="S::ckiernan@wimbledonguild.co.uk::bd616884-2077-4108-acca-66a1e11c34a2" providerId="AD" clId="Web-{CA031290-9B32-BC40-B00F-8843EC9E6020}" dt="2020-06-12T10:58:00.140" v="17"/>
      <pc:docMkLst>
        <pc:docMk/>
      </pc:docMkLst>
      <pc:sldChg chg="modNotes">
        <pc:chgData name="Catherine Kiernan" userId="S::ckiernan@wimbledonguild.co.uk::bd616884-2077-4108-acca-66a1e11c34a2" providerId="AD" clId="Web-{CA031290-9B32-BC40-B00F-8843EC9E6020}" dt="2020-06-12T10:58:00.140" v="17"/>
        <pc:sldMkLst>
          <pc:docMk/>
          <pc:sldMk cId="4073127534" sldId="264"/>
        </pc:sldMkLst>
      </pc:sldChg>
    </pc:docChg>
  </pc:docChgLst>
  <pc:docChgLst>
    <pc:chgData name="Catherine Kiernan" userId="S::ckiernan@wimbledonguild.co.uk::bd616884-2077-4108-acca-66a1e11c34a2" providerId="AD" clId="Web-{CA36F3EF-791D-C153-2F25-F929BC03CFF0}"/>
    <pc:docChg chg="modSld">
      <pc:chgData name="Catherine Kiernan" userId="S::ckiernan@wimbledonguild.co.uk::bd616884-2077-4108-acca-66a1e11c34a2" providerId="AD" clId="Web-{CA36F3EF-791D-C153-2F25-F929BC03CFF0}" dt="2020-06-17T13:18:15.454" v="5" actId="1076"/>
      <pc:docMkLst>
        <pc:docMk/>
      </pc:docMkLst>
      <pc:sldChg chg="addSp delSp modSp">
        <pc:chgData name="Catherine Kiernan" userId="S::ckiernan@wimbledonguild.co.uk::bd616884-2077-4108-acca-66a1e11c34a2" providerId="AD" clId="Web-{CA36F3EF-791D-C153-2F25-F929BC03CFF0}" dt="2020-06-17T13:18:15.454" v="5" actId="1076"/>
        <pc:sldMkLst>
          <pc:docMk/>
          <pc:sldMk cId="182446754" sldId="269"/>
        </pc:sldMkLst>
        <pc:picChg chg="del mod">
          <ac:chgData name="Catherine Kiernan" userId="S::ckiernan@wimbledonguild.co.uk::bd616884-2077-4108-acca-66a1e11c34a2" providerId="AD" clId="Web-{CA36F3EF-791D-C153-2F25-F929BC03CFF0}" dt="2020-06-17T13:18:11.781" v="4"/>
          <ac:picMkLst>
            <pc:docMk/>
            <pc:sldMk cId="182446754" sldId="269"/>
            <ac:picMk id="4" creationId="{F4318F52-03C7-4171-83A3-D6DBCF7AB273}"/>
          </ac:picMkLst>
        </pc:picChg>
        <pc:picChg chg="add mod">
          <ac:chgData name="Catherine Kiernan" userId="S::ckiernan@wimbledonguild.co.uk::bd616884-2077-4108-acca-66a1e11c34a2" providerId="AD" clId="Web-{CA36F3EF-791D-C153-2F25-F929BC03CFF0}" dt="2020-06-17T13:18:15.454" v="5" actId="1076"/>
          <ac:picMkLst>
            <pc:docMk/>
            <pc:sldMk cId="182446754" sldId="269"/>
            <ac:picMk id="5" creationId="{A7E127D5-C5FE-4CF3-B173-657853E2FF05}"/>
          </ac:picMkLst>
        </pc:picChg>
      </pc:sldChg>
    </pc:docChg>
  </pc:docChgLst>
  <pc:docChgLst>
    <pc:chgData name="Catherine Kiernan" userId="S::ckiernan@wimbledonguild.co.uk::bd616884-2077-4108-acca-66a1e11c34a2" providerId="AD" clId="Web-{93B825F7-4E7B-9F45-E715-64C4FB7AF94C}"/>
    <pc:docChg chg="modSld">
      <pc:chgData name="Catherine Kiernan" userId="S::ckiernan@wimbledonguild.co.uk::bd616884-2077-4108-acca-66a1e11c34a2" providerId="AD" clId="Web-{93B825F7-4E7B-9F45-E715-64C4FB7AF94C}" dt="2020-06-09T16:01:22.992" v="9" actId="20577"/>
      <pc:docMkLst>
        <pc:docMk/>
      </pc:docMkLst>
      <pc:sldChg chg="modSp">
        <pc:chgData name="Catherine Kiernan" userId="S::ckiernan@wimbledonguild.co.uk::bd616884-2077-4108-acca-66a1e11c34a2" providerId="AD" clId="Web-{93B825F7-4E7B-9F45-E715-64C4FB7AF94C}" dt="2020-06-09T16:01:22.992" v="8" actId="20577"/>
        <pc:sldMkLst>
          <pc:docMk/>
          <pc:sldMk cId="816783308" sldId="257"/>
        </pc:sldMkLst>
        <pc:spChg chg="mod">
          <ac:chgData name="Catherine Kiernan" userId="S::ckiernan@wimbledonguild.co.uk::bd616884-2077-4108-acca-66a1e11c34a2" providerId="AD" clId="Web-{93B825F7-4E7B-9F45-E715-64C4FB7AF94C}" dt="2020-06-09T16:01:22.992" v="8" actId="20577"/>
          <ac:spMkLst>
            <pc:docMk/>
            <pc:sldMk cId="816783308" sldId="257"/>
            <ac:spMk id="3" creationId="{DC27BA4C-4C0A-45E5-9FC5-00CDB1CBBD3B}"/>
          </ac:spMkLst>
        </pc:spChg>
      </pc:sldChg>
    </pc:docChg>
  </pc:docChgLst>
  <pc:docChgLst>
    <pc:chgData name="Catherine Kiernan" userId="S::ckiernan@wimbledonguild.co.uk::bd616884-2077-4108-acca-66a1e11c34a2" providerId="AD" clId="Web-{8A385199-6532-AD38-7CB2-F88EF55A60BC}"/>
    <pc:docChg chg="modSld">
      <pc:chgData name="Catherine Kiernan" userId="S::ckiernan@wimbledonguild.co.uk::bd616884-2077-4108-acca-66a1e11c34a2" providerId="AD" clId="Web-{8A385199-6532-AD38-7CB2-F88EF55A60BC}" dt="2020-06-12T09:08:58.319" v="35" actId="1076"/>
      <pc:docMkLst>
        <pc:docMk/>
      </pc:docMkLst>
      <pc:sldChg chg="modSp modNotes">
        <pc:chgData name="Catherine Kiernan" userId="S::ckiernan@wimbledonguild.co.uk::bd616884-2077-4108-acca-66a1e11c34a2" providerId="AD" clId="Web-{8A385199-6532-AD38-7CB2-F88EF55A60BC}" dt="2020-06-12T09:08:58.319" v="35" actId="1076"/>
        <pc:sldMkLst>
          <pc:docMk/>
          <pc:sldMk cId="1729900155" sldId="266"/>
        </pc:sldMkLst>
        <pc:spChg chg="mod">
          <ac:chgData name="Catherine Kiernan" userId="S::ckiernan@wimbledonguild.co.uk::bd616884-2077-4108-acca-66a1e11c34a2" providerId="AD" clId="Web-{8A385199-6532-AD38-7CB2-F88EF55A60BC}" dt="2020-06-12T09:08:57.084" v="34" actId="1076"/>
          <ac:spMkLst>
            <pc:docMk/>
            <pc:sldMk cId="1729900155" sldId="266"/>
            <ac:spMk id="3" creationId="{EE8E84D8-000E-45FD-B69D-22DAC71E91E8}"/>
          </ac:spMkLst>
        </pc:spChg>
        <pc:picChg chg="mod">
          <ac:chgData name="Catherine Kiernan" userId="S::ckiernan@wimbledonguild.co.uk::bd616884-2077-4108-acca-66a1e11c34a2" providerId="AD" clId="Web-{8A385199-6532-AD38-7CB2-F88EF55A60BC}" dt="2020-06-12T09:08:58.319" v="35" actId="1076"/>
          <ac:picMkLst>
            <pc:docMk/>
            <pc:sldMk cId="1729900155" sldId="266"/>
            <ac:picMk id="11" creationId="{4BE3B67D-CC91-4B6D-B8F1-E8C8C45C9385}"/>
          </ac:picMkLst>
        </pc:picChg>
      </pc:sldChg>
    </pc:docChg>
  </pc:docChgLst>
  <pc:docChgLst>
    <pc:chgData name="Catherine Kiernan" userId="bd616884-2077-4108-acca-66a1e11c34a2" providerId="ADAL" clId="{FECDB5C2-86DF-4F3F-A7EA-1EFE0B67BC89}"/>
    <pc:docChg chg="custSel modSld">
      <pc:chgData name="Catherine Kiernan" userId="bd616884-2077-4108-acca-66a1e11c34a2" providerId="ADAL" clId="{FECDB5C2-86DF-4F3F-A7EA-1EFE0B67BC89}" dt="2020-06-12T11:09:24.323" v="243" actId="1076"/>
      <pc:docMkLst>
        <pc:docMk/>
      </pc:docMkLst>
      <pc:sldChg chg="addSp delSp modSp mod">
        <pc:chgData name="Catherine Kiernan" userId="bd616884-2077-4108-acca-66a1e11c34a2" providerId="ADAL" clId="{FECDB5C2-86DF-4F3F-A7EA-1EFE0B67BC89}" dt="2020-06-12T11:09:24.323" v="243" actId="1076"/>
        <pc:sldMkLst>
          <pc:docMk/>
          <pc:sldMk cId="816783308" sldId="257"/>
        </pc:sldMkLst>
        <pc:spChg chg="mod">
          <ac:chgData name="Catherine Kiernan" userId="bd616884-2077-4108-acca-66a1e11c34a2" providerId="ADAL" clId="{FECDB5C2-86DF-4F3F-A7EA-1EFE0B67BC89}" dt="2020-06-12T10:36:29.841" v="217" actId="27636"/>
          <ac:spMkLst>
            <pc:docMk/>
            <pc:sldMk cId="816783308" sldId="257"/>
            <ac:spMk id="2" creationId="{40BDAB4A-4144-40C5-945D-7B5E56E488F0}"/>
          </ac:spMkLst>
        </pc:spChg>
        <pc:picChg chg="mod">
          <ac:chgData name="Catherine Kiernan" userId="bd616884-2077-4108-acca-66a1e11c34a2" providerId="ADAL" clId="{FECDB5C2-86DF-4F3F-A7EA-1EFE0B67BC89}" dt="2020-06-12T10:37:37.257" v="222" actId="1076"/>
          <ac:picMkLst>
            <pc:docMk/>
            <pc:sldMk cId="816783308" sldId="257"/>
            <ac:picMk id="4" creationId="{464193D3-03B4-4134-9EE1-3D1476D69B4C}"/>
          </ac:picMkLst>
        </pc:picChg>
        <pc:picChg chg="del">
          <ac:chgData name="Catherine Kiernan" userId="bd616884-2077-4108-acca-66a1e11c34a2" providerId="ADAL" clId="{FECDB5C2-86DF-4F3F-A7EA-1EFE0B67BC89}" dt="2020-06-12T11:08:53.423" v="238" actId="478"/>
          <ac:picMkLst>
            <pc:docMk/>
            <pc:sldMk cId="816783308" sldId="257"/>
            <ac:picMk id="5" creationId="{CDB00335-97D2-4AA6-9C3C-2660912439CA}"/>
          </ac:picMkLst>
        </pc:picChg>
        <pc:picChg chg="mod">
          <ac:chgData name="Catherine Kiernan" userId="bd616884-2077-4108-acca-66a1e11c34a2" providerId="ADAL" clId="{FECDB5C2-86DF-4F3F-A7EA-1EFE0B67BC89}" dt="2020-06-12T10:37:34.977" v="221" actId="1076"/>
          <ac:picMkLst>
            <pc:docMk/>
            <pc:sldMk cId="816783308" sldId="257"/>
            <ac:picMk id="6" creationId="{6E0E62DA-0E03-47A4-AD2C-DE519F9611D5}"/>
          </ac:picMkLst>
        </pc:picChg>
        <pc:picChg chg="add del mod">
          <ac:chgData name="Catherine Kiernan" userId="bd616884-2077-4108-acca-66a1e11c34a2" providerId="ADAL" clId="{FECDB5C2-86DF-4F3F-A7EA-1EFE0B67BC89}" dt="2020-06-12T09:19:22.046" v="109" actId="478"/>
          <ac:picMkLst>
            <pc:docMk/>
            <pc:sldMk cId="816783308" sldId="257"/>
            <ac:picMk id="7" creationId="{0AB71A6F-FE69-4DC0-A52D-C95E7CB54FC1}"/>
          </ac:picMkLst>
        </pc:picChg>
        <pc:picChg chg="add mod">
          <ac:chgData name="Catherine Kiernan" userId="bd616884-2077-4108-acca-66a1e11c34a2" providerId="ADAL" clId="{FECDB5C2-86DF-4F3F-A7EA-1EFE0B67BC89}" dt="2020-06-12T11:09:24.323" v="243" actId="1076"/>
          <ac:picMkLst>
            <pc:docMk/>
            <pc:sldMk cId="816783308" sldId="257"/>
            <ac:picMk id="8" creationId="{C54D9F6B-3968-401B-8745-8D2774A5BFDA}"/>
          </ac:picMkLst>
        </pc:picChg>
      </pc:sldChg>
      <pc:sldChg chg="modSp mod">
        <pc:chgData name="Catherine Kiernan" userId="bd616884-2077-4108-acca-66a1e11c34a2" providerId="ADAL" clId="{FECDB5C2-86DF-4F3F-A7EA-1EFE0B67BC89}" dt="2020-06-12T10:28:48.033" v="141" actId="1076"/>
        <pc:sldMkLst>
          <pc:docMk/>
          <pc:sldMk cId="10631909" sldId="258"/>
        </pc:sldMkLst>
        <pc:spChg chg="mod">
          <ac:chgData name="Catherine Kiernan" userId="bd616884-2077-4108-acca-66a1e11c34a2" providerId="ADAL" clId="{FECDB5C2-86DF-4F3F-A7EA-1EFE0B67BC89}" dt="2020-06-12T10:28:48.033" v="141" actId="1076"/>
          <ac:spMkLst>
            <pc:docMk/>
            <pc:sldMk cId="10631909" sldId="258"/>
            <ac:spMk id="3" creationId="{2DE09481-49F0-4646-88FE-002A9E966BCA}"/>
          </ac:spMkLst>
        </pc:spChg>
        <pc:spChg chg="mod">
          <ac:chgData name="Catherine Kiernan" userId="bd616884-2077-4108-acca-66a1e11c34a2" providerId="ADAL" clId="{FECDB5C2-86DF-4F3F-A7EA-1EFE0B67BC89}" dt="2020-06-12T09:10:28.650" v="23" actId="27636"/>
          <ac:spMkLst>
            <pc:docMk/>
            <pc:sldMk cId="10631909" sldId="258"/>
            <ac:spMk id="4" creationId="{03F9BC51-859D-435F-9C75-03B221698FF8}"/>
          </ac:spMkLst>
        </pc:spChg>
      </pc:sldChg>
      <pc:sldChg chg="modSp mod">
        <pc:chgData name="Catherine Kiernan" userId="bd616884-2077-4108-acca-66a1e11c34a2" providerId="ADAL" clId="{FECDB5C2-86DF-4F3F-A7EA-1EFE0B67BC89}" dt="2020-06-12T10:33:44.402" v="214" actId="27636"/>
        <pc:sldMkLst>
          <pc:docMk/>
          <pc:sldMk cId="1238122327" sldId="259"/>
        </pc:sldMkLst>
        <pc:spChg chg="mod">
          <ac:chgData name="Catherine Kiernan" userId="bd616884-2077-4108-acca-66a1e11c34a2" providerId="ADAL" clId="{FECDB5C2-86DF-4F3F-A7EA-1EFE0B67BC89}" dt="2020-06-12T10:33:44.402" v="214" actId="27636"/>
          <ac:spMkLst>
            <pc:docMk/>
            <pc:sldMk cId="1238122327" sldId="259"/>
            <ac:spMk id="3" creationId="{B958C15E-9996-4F30-9C7C-CD00FEBF8F36}"/>
          </ac:spMkLst>
        </pc:spChg>
      </pc:sldChg>
      <pc:sldChg chg="modSp mod">
        <pc:chgData name="Catherine Kiernan" userId="bd616884-2077-4108-acca-66a1e11c34a2" providerId="ADAL" clId="{FECDB5C2-86DF-4F3F-A7EA-1EFE0B67BC89}" dt="2020-06-12T10:43:33.257" v="233" actId="1076"/>
        <pc:sldMkLst>
          <pc:docMk/>
          <pc:sldMk cId="2971763552" sldId="263"/>
        </pc:sldMkLst>
        <pc:spChg chg="mod">
          <ac:chgData name="Catherine Kiernan" userId="bd616884-2077-4108-acca-66a1e11c34a2" providerId="ADAL" clId="{FECDB5C2-86DF-4F3F-A7EA-1EFE0B67BC89}" dt="2020-06-12T09:09:45.690" v="4" actId="1076"/>
          <ac:spMkLst>
            <pc:docMk/>
            <pc:sldMk cId="2971763552" sldId="263"/>
            <ac:spMk id="2" creationId="{1E9FDF34-1E57-4DAD-82CA-8CF36BAAB4F7}"/>
          </ac:spMkLst>
        </pc:spChg>
        <pc:spChg chg="mod">
          <ac:chgData name="Catherine Kiernan" userId="bd616884-2077-4108-acca-66a1e11c34a2" providerId="ADAL" clId="{FECDB5C2-86DF-4F3F-A7EA-1EFE0B67BC89}" dt="2020-06-12T10:43:22.529" v="231" actId="14100"/>
          <ac:spMkLst>
            <pc:docMk/>
            <pc:sldMk cId="2971763552" sldId="263"/>
            <ac:spMk id="3" creationId="{564EB299-7995-40D6-8D6F-4C5D9B2A2A4B}"/>
          </ac:spMkLst>
        </pc:spChg>
        <pc:picChg chg="mod">
          <ac:chgData name="Catherine Kiernan" userId="bd616884-2077-4108-acca-66a1e11c34a2" providerId="ADAL" clId="{FECDB5C2-86DF-4F3F-A7EA-1EFE0B67BC89}" dt="2020-06-12T10:43:28.305" v="232" actId="1076"/>
          <ac:picMkLst>
            <pc:docMk/>
            <pc:sldMk cId="2971763552" sldId="263"/>
            <ac:picMk id="4" creationId="{E51EFE00-D9A1-4D38-B807-FC14632A70E8}"/>
          </ac:picMkLst>
        </pc:picChg>
        <pc:picChg chg="mod">
          <ac:chgData name="Catherine Kiernan" userId="bd616884-2077-4108-acca-66a1e11c34a2" providerId="ADAL" clId="{FECDB5C2-86DF-4F3F-A7EA-1EFE0B67BC89}" dt="2020-06-12T10:43:33.257" v="233" actId="1076"/>
          <ac:picMkLst>
            <pc:docMk/>
            <pc:sldMk cId="2971763552" sldId="263"/>
            <ac:picMk id="6" creationId="{91E68348-3EA9-47F7-B2DC-17C09B96DE95}"/>
          </ac:picMkLst>
        </pc:picChg>
      </pc:sldChg>
      <pc:sldChg chg="addSp delSp modSp mod">
        <pc:chgData name="Catherine Kiernan" userId="bd616884-2077-4108-acca-66a1e11c34a2" providerId="ADAL" clId="{FECDB5C2-86DF-4F3F-A7EA-1EFE0B67BC89}" dt="2020-06-12T10:37:14.073" v="220" actId="1076"/>
        <pc:sldMkLst>
          <pc:docMk/>
          <pc:sldMk cId="4073127534" sldId="264"/>
        </pc:sldMkLst>
        <pc:spChg chg="mod">
          <ac:chgData name="Catherine Kiernan" userId="bd616884-2077-4108-acca-66a1e11c34a2" providerId="ADAL" clId="{FECDB5C2-86DF-4F3F-A7EA-1EFE0B67BC89}" dt="2020-06-12T09:10:17.323" v="21" actId="1036"/>
          <ac:spMkLst>
            <pc:docMk/>
            <pc:sldMk cId="4073127534" sldId="264"/>
            <ac:spMk id="2" creationId="{BF6D4CAC-DB96-4B56-885C-E9E904B82F40}"/>
          </ac:spMkLst>
        </pc:spChg>
        <pc:spChg chg="mod">
          <ac:chgData name="Catherine Kiernan" userId="bd616884-2077-4108-acca-66a1e11c34a2" providerId="ADAL" clId="{FECDB5C2-86DF-4F3F-A7EA-1EFE0B67BC89}" dt="2020-06-12T10:37:00.865" v="219" actId="1076"/>
          <ac:spMkLst>
            <pc:docMk/>
            <pc:sldMk cId="4073127534" sldId="264"/>
            <ac:spMk id="3" creationId="{3CEF6A7D-F463-4280-9745-DB5A058807E9}"/>
          </ac:spMkLst>
        </pc:spChg>
        <pc:picChg chg="mod">
          <ac:chgData name="Catherine Kiernan" userId="bd616884-2077-4108-acca-66a1e11c34a2" providerId="ADAL" clId="{FECDB5C2-86DF-4F3F-A7EA-1EFE0B67BC89}" dt="2020-06-12T10:36:57.418" v="218" actId="1076"/>
          <ac:picMkLst>
            <pc:docMk/>
            <pc:sldMk cId="4073127534" sldId="264"/>
            <ac:picMk id="4" creationId="{D55E4099-3F7B-4DA2-B837-AB414BEF9E90}"/>
          </ac:picMkLst>
        </pc:picChg>
        <pc:picChg chg="add del mod">
          <ac:chgData name="Catherine Kiernan" userId="bd616884-2077-4108-acca-66a1e11c34a2" providerId="ADAL" clId="{FECDB5C2-86DF-4F3F-A7EA-1EFE0B67BC89}" dt="2020-06-12T09:34:58.446" v="128" actId="478"/>
          <ac:picMkLst>
            <pc:docMk/>
            <pc:sldMk cId="4073127534" sldId="264"/>
            <ac:picMk id="6" creationId="{6695183A-93F6-4D1F-B202-01E6B4100AA4}"/>
          </ac:picMkLst>
        </pc:picChg>
        <pc:picChg chg="add del mod">
          <ac:chgData name="Catherine Kiernan" userId="bd616884-2077-4108-acca-66a1e11c34a2" providerId="ADAL" clId="{FECDB5C2-86DF-4F3F-A7EA-1EFE0B67BC89}" dt="2020-06-12T09:30:06.083" v="121" actId="478"/>
          <ac:picMkLst>
            <pc:docMk/>
            <pc:sldMk cId="4073127534" sldId="264"/>
            <ac:picMk id="8" creationId="{0FE777E4-7D00-46BE-B41B-981FBE78672B}"/>
          </ac:picMkLst>
        </pc:picChg>
        <pc:picChg chg="add mod">
          <ac:chgData name="Catherine Kiernan" userId="bd616884-2077-4108-acca-66a1e11c34a2" providerId="ADAL" clId="{FECDB5C2-86DF-4F3F-A7EA-1EFE0B67BC89}" dt="2020-06-12T10:37:14.073" v="220" actId="1076"/>
          <ac:picMkLst>
            <pc:docMk/>
            <pc:sldMk cId="4073127534" sldId="264"/>
            <ac:picMk id="10" creationId="{EFD3257D-518C-440D-B767-D37AF4B9B90A}"/>
          </ac:picMkLst>
        </pc:picChg>
      </pc:sldChg>
      <pc:sldChg chg="addSp delSp modSp mod">
        <pc:chgData name="Catherine Kiernan" userId="bd616884-2077-4108-acca-66a1e11c34a2" providerId="ADAL" clId="{FECDB5C2-86DF-4F3F-A7EA-1EFE0B67BC89}" dt="2020-06-12T10:36:22.054" v="215" actId="20577"/>
        <pc:sldMkLst>
          <pc:docMk/>
          <pc:sldMk cId="1235628998" sldId="265"/>
        </pc:sldMkLst>
        <pc:spChg chg="mod">
          <ac:chgData name="Catherine Kiernan" userId="bd616884-2077-4108-acca-66a1e11c34a2" providerId="ADAL" clId="{FECDB5C2-86DF-4F3F-A7EA-1EFE0B67BC89}" dt="2020-06-12T10:36:22.054" v="215" actId="20577"/>
          <ac:spMkLst>
            <pc:docMk/>
            <pc:sldMk cId="1235628998" sldId="265"/>
            <ac:spMk id="3" creationId="{85AD72E1-3C19-4D35-98B3-0F9A36855A7D}"/>
          </ac:spMkLst>
        </pc:spChg>
        <pc:spChg chg="mod">
          <ac:chgData name="Catherine Kiernan" userId="bd616884-2077-4108-acca-66a1e11c34a2" providerId="ADAL" clId="{FECDB5C2-86DF-4F3F-A7EA-1EFE0B67BC89}" dt="2020-06-12T09:10:42.563" v="25" actId="27636"/>
          <ac:spMkLst>
            <pc:docMk/>
            <pc:sldMk cId="1235628998" sldId="265"/>
            <ac:spMk id="5" creationId="{0F1AC022-B7E2-4F01-B325-32488DA099CC}"/>
          </ac:spMkLst>
        </pc:spChg>
        <pc:picChg chg="add mod">
          <ac:chgData name="Catherine Kiernan" userId="bd616884-2077-4108-acca-66a1e11c34a2" providerId="ADAL" clId="{FECDB5C2-86DF-4F3F-A7EA-1EFE0B67BC89}" dt="2020-06-12T10:30:56.106" v="148" actId="1076"/>
          <ac:picMkLst>
            <pc:docMk/>
            <pc:sldMk cId="1235628998" sldId="265"/>
            <ac:picMk id="4" creationId="{B23E87CF-1300-4FA1-BE9D-35D9293B648A}"/>
          </ac:picMkLst>
        </pc:picChg>
        <pc:picChg chg="del">
          <ac:chgData name="Catherine Kiernan" userId="bd616884-2077-4108-acca-66a1e11c34a2" providerId="ADAL" clId="{FECDB5C2-86DF-4F3F-A7EA-1EFE0B67BC89}" dt="2020-06-12T10:30:50.914" v="145" actId="478"/>
          <ac:picMkLst>
            <pc:docMk/>
            <pc:sldMk cId="1235628998" sldId="265"/>
            <ac:picMk id="7" creationId="{DC3106C6-90EF-4B57-97E8-DE5FCCB23877}"/>
          </ac:picMkLst>
        </pc:picChg>
      </pc:sldChg>
      <pc:sldChg chg="modSp mod">
        <pc:chgData name="Catherine Kiernan" userId="bd616884-2077-4108-acca-66a1e11c34a2" providerId="ADAL" clId="{FECDB5C2-86DF-4F3F-A7EA-1EFE0B67BC89}" dt="2020-06-12T10:43:56.881" v="234" actId="1076"/>
        <pc:sldMkLst>
          <pc:docMk/>
          <pc:sldMk cId="1729900155" sldId="266"/>
        </pc:sldMkLst>
        <pc:spChg chg="mod">
          <ac:chgData name="Catherine Kiernan" userId="bd616884-2077-4108-acca-66a1e11c34a2" providerId="ADAL" clId="{FECDB5C2-86DF-4F3F-A7EA-1EFE0B67BC89}" dt="2020-06-12T09:14:41.353" v="52" actId="20577"/>
          <ac:spMkLst>
            <pc:docMk/>
            <pc:sldMk cId="1729900155" sldId="266"/>
            <ac:spMk id="3" creationId="{EE8E84D8-000E-45FD-B69D-22DAC71E91E8}"/>
          </ac:spMkLst>
        </pc:spChg>
        <pc:spChg chg="mod">
          <ac:chgData name="Catherine Kiernan" userId="bd616884-2077-4108-acca-66a1e11c34a2" providerId="ADAL" clId="{FECDB5C2-86DF-4F3F-A7EA-1EFE0B67BC89}" dt="2020-06-12T09:10:02.780" v="9" actId="1036"/>
          <ac:spMkLst>
            <pc:docMk/>
            <pc:sldMk cId="1729900155" sldId="266"/>
            <ac:spMk id="8" creationId="{5B8ADD9D-058E-4520-BBEA-EE682C3F6C93}"/>
          </ac:spMkLst>
        </pc:spChg>
        <pc:picChg chg="mod">
          <ac:chgData name="Catherine Kiernan" userId="bd616884-2077-4108-acca-66a1e11c34a2" providerId="ADAL" clId="{FECDB5C2-86DF-4F3F-A7EA-1EFE0B67BC89}" dt="2020-06-12T10:43:56.881" v="234" actId="1076"/>
          <ac:picMkLst>
            <pc:docMk/>
            <pc:sldMk cId="1729900155" sldId="266"/>
            <ac:picMk id="11" creationId="{4BE3B67D-CC91-4B6D-B8F1-E8C8C45C9385}"/>
          </ac:picMkLst>
        </pc:picChg>
      </pc:sldChg>
      <pc:sldChg chg="modSp mod">
        <pc:chgData name="Catherine Kiernan" userId="bd616884-2077-4108-acca-66a1e11c34a2" providerId="ADAL" clId="{FECDB5C2-86DF-4F3F-A7EA-1EFE0B67BC89}" dt="2020-06-12T09:15:10.575" v="104" actId="20577"/>
        <pc:sldMkLst>
          <pc:docMk/>
          <pc:sldMk cId="4092587948" sldId="267"/>
        </pc:sldMkLst>
        <pc:spChg chg="mod">
          <ac:chgData name="Catherine Kiernan" userId="bd616884-2077-4108-acca-66a1e11c34a2" providerId="ADAL" clId="{FECDB5C2-86DF-4F3F-A7EA-1EFE0B67BC89}" dt="2020-06-12T09:15:10.575" v="104" actId="20577"/>
          <ac:spMkLst>
            <pc:docMk/>
            <pc:sldMk cId="4092587948" sldId="267"/>
            <ac:spMk id="5" creationId="{67128CCC-F5D3-4351-81FF-B5E327804E20}"/>
          </ac:spMkLst>
        </pc:spChg>
      </pc:sldChg>
      <pc:sldChg chg="modSp mod">
        <pc:chgData name="Catherine Kiernan" userId="bd616884-2077-4108-acca-66a1e11c34a2" providerId="ADAL" clId="{FECDB5C2-86DF-4F3F-A7EA-1EFE0B67BC89}" dt="2020-06-12T09:15:26.295" v="105" actId="20577"/>
        <pc:sldMkLst>
          <pc:docMk/>
          <pc:sldMk cId="701677016" sldId="268"/>
        </pc:sldMkLst>
        <pc:spChg chg="mod">
          <ac:chgData name="Catherine Kiernan" userId="bd616884-2077-4108-acca-66a1e11c34a2" providerId="ADAL" clId="{FECDB5C2-86DF-4F3F-A7EA-1EFE0B67BC89}" dt="2020-06-12T09:09:31.445" v="1" actId="1076"/>
          <ac:spMkLst>
            <pc:docMk/>
            <pc:sldMk cId="701677016" sldId="268"/>
            <ac:spMk id="2" creationId="{7B6450EE-F5A0-4761-8B1E-6735203B8AF4}"/>
          </ac:spMkLst>
        </pc:spChg>
        <pc:spChg chg="mod">
          <ac:chgData name="Catherine Kiernan" userId="bd616884-2077-4108-acca-66a1e11c34a2" providerId="ADAL" clId="{FECDB5C2-86DF-4F3F-A7EA-1EFE0B67BC89}" dt="2020-06-12T09:15:26.295" v="105" actId="20577"/>
          <ac:spMkLst>
            <pc:docMk/>
            <pc:sldMk cId="701677016" sldId="268"/>
            <ac:spMk id="3" creationId="{3F0F38E4-6B9A-405F-97B7-1D72C83A2744}"/>
          </ac:spMkLst>
        </pc:spChg>
      </pc:sldChg>
      <pc:sldChg chg="delSp modSp mod">
        <pc:chgData name="Catherine Kiernan" userId="bd616884-2077-4108-acca-66a1e11c34a2" providerId="ADAL" clId="{FECDB5C2-86DF-4F3F-A7EA-1EFE0B67BC89}" dt="2020-06-12T09:11:22.994" v="28" actId="1076"/>
        <pc:sldMkLst>
          <pc:docMk/>
          <pc:sldMk cId="182446754" sldId="269"/>
        </pc:sldMkLst>
        <pc:spChg chg="mod">
          <ac:chgData name="Catherine Kiernan" userId="bd616884-2077-4108-acca-66a1e11c34a2" providerId="ADAL" clId="{FECDB5C2-86DF-4F3F-A7EA-1EFE0B67BC89}" dt="2020-06-12T09:11:22.994" v="28" actId="1076"/>
          <ac:spMkLst>
            <pc:docMk/>
            <pc:sldMk cId="182446754" sldId="269"/>
            <ac:spMk id="2" creationId="{FF23276C-A9AC-4DA3-97DA-4EC7B166F0C2}"/>
          </ac:spMkLst>
        </pc:spChg>
        <pc:spChg chg="del">
          <ac:chgData name="Catherine Kiernan" userId="bd616884-2077-4108-acca-66a1e11c34a2" providerId="ADAL" clId="{FECDB5C2-86DF-4F3F-A7EA-1EFE0B67BC89}" dt="2020-06-12T09:11:09.799" v="26" actId="21"/>
          <ac:spMkLst>
            <pc:docMk/>
            <pc:sldMk cId="182446754" sldId="269"/>
            <ac:spMk id="3" creationId="{A8A6C67E-A970-4161-BAAB-7F7444675EF8}"/>
          </ac:spMkLst>
        </pc:spChg>
      </pc:sldChg>
    </pc:docChg>
  </pc:docChgLst>
  <pc:docChgLst>
    <pc:chgData name="Catherine Kiernan" userId="S::ckiernan@wimbledonguild.co.uk::bd616884-2077-4108-acca-66a1e11c34a2" providerId="AD" clId="Web-{3826B5FE-0B26-7717-2093-50EF2069C724}"/>
    <pc:docChg chg="addSld delSld modSld sldOrd">
      <pc:chgData name="Catherine Kiernan" userId="S::ckiernan@wimbledonguild.co.uk::bd616884-2077-4108-acca-66a1e11c34a2" providerId="AD" clId="Web-{3826B5FE-0B26-7717-2093-50EF2069C724}" dt="2020-06-10T16:07:07.232" v="2718" actId="20577"/>
      <pc:docMkLst>
        <pc:docMk/>
      </pc:docMkLst>
      <pc:sldChg chg="addSp modSp modNotes">
        <pc:chgData name="Catherine Kiernan" userId="S::ckiernan@wimbledonguild.co.uk::bd616884-2077-4108-acca-66a1e11c34a2" providerId="AD" clId="Web-{3826B5FE-0B26-7717-2093-50EF2069C724}" dt="2020-06-10T14:26:41.562" v="2332" actId="20577"/>
        <pc:sldMkLst>
          <pc:docMk/>
          <pc:sldMk cId="816783308" sldId="257"/>
        </pc:sldMkLst>
        <pc:spChg chg="mod">
          <ac:chgData name="Catherine Kiernan" userId="S::ckiernan@wimbledonguild.co.uk::bd616884-2077-4108-acca-66a1e11c34a2" providerId="AD" clId="Web-{3826B5FE-0B26-7717-2093-50EF2069C724}" dt="2020-06-10T14:26:41.562" v="2332" actId="20577"/>
          <ac:spMkLst>
            <pc:docMk/>
            <pc:sldMk cId="816783308" sldId="257"/>
            <ac:spMk id="3" creationId="{DC27BA4C-4C0A-45E5-9FC5-00CDB1CBBD3B}"/>
          </ac:spMkLst>
        </pc:spChg>
        <pc:picChg chg="add mod">
          <ac:chgData name="Catherine Kiernan" userId="S::ckiernan@wimbledonguild.co.uk::bd616884-2077-4108-acca-66a1e11c34a2" providerId="AD" clId="Web-{3826B5FE-0B26-7717-2093-50EF2069C724}" dt="2020-06-10T11:44:47.243" v="934" actId="14100"/>
          <ac:picMkLst>
            <pc:docMk/>
            <pc:sldMk cId="816783308" sldId="257"/>
            <ac:picMk id="4" creationId="{464193D3-03B4-4134-9EE1-3D1476D69B4C}"/>
          </ac:picMkLst>
        </pc:picChg>
        <pc:picChg chg="mod">
          <ac:chgData name="Catherine Kiernan" userId="S::ckiernan@wimbledonguild.co.uk::bd616884-2077-4108-acca-66a1e11c34a2" providerId="AD" clId="Web-{3826B5FE-0B26-7717-2093-50EF2069C724}" dt="2020-06-10T11:42:21.743" v="891" actId="1076"/>
          <ac:picMkLst>
            <pc:docMk/>
            <pc:sldMk cId="816783308" sldId="257"/>
            <ac:picMk id="6" creationId="{6E0E62DA-0E03-47A4-AD2C-DE519F9611D5}"/>
          </ac:picMkLst>
        </pc:picChg>
      </pc:sldChg>
      <pc:sldChg chg="addSp modSp ord modNotes">
        <pc:chgData name="Catherine Kiernan" userId="S::ckiernan@wimbledonguild.co.uk::bd616884-2077-4108-acca-66a1e11c34a2" providerId="AD" clId="Web-{3826B5FE-0B26-7717-2093-50EF2069C724}" dt="2020-06-10T14:50:28.850" v="2651" actId="1076"/>
        <pc:sldMkLst>
          <pc:docMk/>
          <pc:sldMk cId="10631909" sldId="258"/>
        </pc:sldMkLst>
        <pc:spChg chg="mod">
          <ac:chgData name="Catherine Kiernan" userId="S::ckiernan@wimbledonguild.co.uk::bd616884-2077-4108-acca-66a1e11c34a2" providerId="AD" clId="Web-{3826B5FE-0B26-7717-2093-50EF2069C724}" dt="2020-06-10T14:49:16.568" v="2646" actId="14100"/>
          <ac:spMkLst>
            <pc:docMk/>
            <pc:sldMk cId="10631909" sldId="258"/>
            <ac:spMk id="3" creationId="{2DE09481-49F0-4646-88FE-002A9E966BCA}"/>
          </ac:spMkLst>
        </pc:spChg>
        <pc:picChg chg="add mod">
          <ac:chgData name="Catherine Kiernan" userId="S::ckiernan@wimbledonguild.co.uk::bd616884-2077-4108-acca-66a1e11c34a2" providerId="AD" clId="Web-{3826B5FE-0B26-7717-2093-50EF2069C724}" dt="2020-06-10T14:50:28.850" v="2651" actId="1076"/>
          <ac:picMkLst>
            <pc:docMk/>
            <pc:sldMk cId="10631909" sldId="258"/>
            <ac:picMk id="2" creationId="{192AEFCB-1A46-4E23-8E8D-31D2ACAEADE7}"/>
          </ac:picMkLst>
        </pc:picChg>
        <pc:picChg chg="mod">
          <ac:chgData name="Catherine Kiernan" userId="S::ckiernan@wimbledonguild.co.uk::bd616884-2077-4108-acca-66a1e11c34a2" providerId="AD" clId="Web-{3826B5FE-0B26-7717-2093-50EF2069C724}" dt="2020-06-10T14:49:24.569" v="2647" actId="1076"/>
          <ac:picMkLst>
            <pc:docMk/>
            <pc:sldMk cId="10631909" sldId="258"/>
            <ac:picMk id="6" creationId="{7924C321-BF22-4A37-9387-8253EA765CF5}"/>
          </ac:picMkLst>
        </pc:picChg>
      </pc:sldChg>
      <pc:sldChg chg="modSp">
        <pc:chgData name="Catherine Kiernan" userId="S::ckiernan@wimbledonguild.co.uk::bd616884-2077-4108-acca-66a1e11c34a2" providerId="AD" clId="Web-{3826B5FE-0B26-7717-2093-50EF2069C724}" dt="2020-06-10T14:47:57.990" v="2625" actId="1076"/>
        <pc:sldMkLst>
          <pc:docMk/>
          <pc:sldMk cId="1238122327" sldId="259"/>
        </pc:sldMkLst>
        <pc:spChg chg="mod">
          <ac:chgData name="Catherine Kiernan" userId="S::ckiernan@wimbledonguild.co.uk::bd616884-2077-4108-acca-66a1e11c34a2" providerId="AD" clId="Web-{3826B5FE-0B26-7717-2093-50EF2069C724}" dt="2020-06-10T14:47:52.271" v="2622" actId="14100"/>
          <ac:spMkLst>
            <pc:docMk/>
            <pc:sldMk cId="1238122327" sldId="259"/>
            <ac:spMk id="3" creationId="{B958C15E-9996-4F30-9C7C-CD00FEBF8F36}"/>
          </ac:spMkLst>
        </pc:spChg>
        <pc:picChg chg="mod">
          <ac:chgData name="Catherine Kiernan" userId="S::ckiernan@wimbledonguild.co.uk::bd616884-2077-4108-acca-66a1e11c34a2" providerId="AD" clId="Web-{3826B5FE-0B26-7717-2093-50EF2069C724}" dt="2020-06-10T14:47:57.990" v="2625" actId="1076"/>
          <ac:picMkLst>
            <pc:docMk/>
            <pc:sldMk cId="1238122327" sldId="259"/>
            <ac:picMk id="6" creationId="{AFCAE7D1-A8BF-4FEC-8751-1D4C979EAD84}"/>
          </ac:picMkLst>
        </pc:picChg>
      </pc:sldChg>
      <pc:sldChg chg="del ord">
        <pc:chgData name="Catherine Kiernan" userId="S::ckiernan@wimbledonguild.co.uk::bd616884-2077-4108-acca-66a1e11c34a2" providerId="AD" clId="Web-{3826B5FE-0B26-7717-2093-50EF2069C724}" dt="2020-06-10T12:06:17.667" v="1089"/>
        <pc:sldMkLst>
          <pc:docMk/>
          <pc:sldMk cId="273613371" sldId="262"/>
        </pc:sldMkLst>
      </pc:sldChg>
      <pc:sldChg chg="addSp delSp modSp new modNotes">
        <pc:chgData name="Catherine Kiernan" userId="S::ckiernan@wimbledonguild.co.uk::bd616884-2077-4108-acca-66a1e11c34a2" providerId="AD" clId="Web-{3826B5FE-0B26-7717-2093-50EF2069C724}" dt="2020-06-10T14:55:43.179" v="2662" actId="14100"/>
        <pc:sldMkLst>
          <pc:docMk/>
          <pc:sldMk cId="2971763552" sldId="263"/>
        </pc:sldMkLst>
        <pc:spChg chg="add del mod">
          <ac:chgData name="Catherine Kiernan" userId="S::ckiernan@wimbledonguild.co.uk::bd616884-2077-4108-acca-66a1e11c34a2" providerId="AD" clId="Web-{3826B5FE-0B26-7717-2093-50EF2069C724}" dt="2020-06-10T13:28:05.141" v="1799"/>
          <ac:spMkLst>
            <pc:docMk/>
            <pc:sldMk cId="2971763552" sldId="263"/>
            <ac:spMk id="2" creationId="{1E9FDF34-1E57-4DAD-82CA-8CF36BAAB4F7}"/>
          </ac:spMkLst>
        </pc:spChg>
        <pc:spChg chg="mod">
          <ac:chgData name="Catherine Kiernan" userId="S::ckiernan@wimbledonguild.co.uk::bd616884-2077-4108-acca-66a1e11c34a2" providerId="AD" clId="Web-{3826B5FE-0B26-7717-2093-50EF2069C724}" dt="2020-06-10T13:34:32.816" v="1933" actId="14100"/>
          <ac:spMkLst>
            <pc:docMk/>
            <pc:sldMk cId="2971763552" sldId="263"/>
            <ac:spMk id="3" creationId="{564EB299-7995-40D6-8D6F-4C5D9B2A2A4B}"/>
          </ac:spMkLst>
        </pc:spChg>
        <pc:spChg chg="add del mod">
          <ac:chgData name="Catherine Kiernan" userId="S::ckiernan@wimbledonguild.co.uk::bd616884-2077-4108-acca-66a1e11c34a2" providerId="AD" clId="Web-{3826B5FE-0B26-7717-2093-50EF2069C724}" dt="2020-06-10T13:28:05.141" v="1799"/>
          <ac:spMkLst>
            <pc:docMk/>
            <pc:sldMk cId="2971763552" sldId="263"/>
            <ac:spMk id="5" creationId="{B52F79F9-C15C-49B2-80E7-93DD1A69F89D}"/>
          </ac:spMkLst>
        </pc:spChg>
        <pc:picChg chg="add mod">
          <ac:chgData name="Catherine Kiernan" userId="S::ckiernan@wimbledonguild.co.uk::bd616884-2077-4108-acca-66a1e11c34a2" providerId="AD" clId="Web-{3826B5FE-0B26-7717-2093-50EF2069C724}" dt="2020-06-10T14:55:43.179" v="2662" actId="14100"/>
          <ac:picMkLst>
            <pc:docMk/>
            <pc:sldMk cId="2971763552" sldId="263"/>
            <ac:picMk id="4" creationId="{E51EFE00-D9A1-4D38-B807-FC14632A70E8}"/>
          </ac:picMkLst>
        </pc:picChg>
        <pc:picChg chg="add mod">
          <ac:chgData name="Catherine Kiernan" userId="S::ckiernan@wimbledonguild.co.uk::bd616884-2077-4108-acca-66a1e11c34a2" providerId="AD" clId="Web-{3826B5FE-0B26-7717-2093-50EF2069C724}" dt="2020-06-10T13:35:43.957" v="1935" actId="1076"/>
          <ac:picMkLst>
            <pc:docMk/>
            <pc:sldMk cId="2971763552" sldId="263"/>
            <ac:picMk id="6" creationId="{91E68348-3EA9-47F7-B2DC-17C09B96DE95}"/>
          </ac:picMkLst>
        </pc:picChg>
      </pc:sldChg>
      <pc:sldChg chg="addSp modSp new modNotes">
        <pc:chgData name="Catherine Kiernan" userId="S::ckiernan@wimbledonguild.co.uk::bd616884-2077-4108-acca-66a1e11c34a2" providerId="AD" clId="Web-{3826B5FE-0B26-7717-2093-50EF2069C724}" dt="2020-06-10T16:07:05.841" v="2716" actId="20577"/>
        <pc:sldMkLst>
          <pc:docMk/>
          <pc:sldMk cId="4073127534" sldId="264"/>
        </pc:sldMkLst>
        <pc:spChg chg="mod">
          <ac:chgData name="Catherine Kiernan" userId="S::ckiernan@wimbledonguild.co.uk::bd616884-2077-4108-acca-66a1e11c34a2" providerId="AD" clId="Web-{3826B5FE-0B26-7717-2093-50EF2069C724}" dt="2020-06-10T16:07:05.841" v="2716" actId="20577"/>
          <ac:spMkLst>
            <pc:docMk/>
            <pc:sldMk cId="4073127534" sldId="264"/>
            <ac:spMk id="2" creationId="{BF6D4CAC-DB96-4B56-885C-E9E904B82F40}"/>
          </ac:spMkLst>
        </pc:spChg>
        <pc:spChg chg="mod">
          <ac:chgData name="Catherine Kiernan" userId="S::ckiernan@wimbledonguild.co.uk::bd616884-2077-4108-acca-66a1e11c34a2" providerId="AD" clId="Web-{3826B5FE-0B26-7717-2093-50EF2069C724}" dt="2020-06-10T14:20:07.873" v="2310" actId="20577"/>
          <ac:spMkLst>
            <pc:docMk/>
            <pc:sldMk cId="4073127534" sldId="264"/>
            <ac:spMk id="3" creationId="{3CEF6A7D-F463-4280-9745-DB5A058807E9}"/>
          </ac:spMkLst>
        </pc:spChg>
        <pc:picChg chg="add mod">
          <ac:chgData name="Catherine Kiernan" userId="S::ckiernan@wimbledonguild.co.uk::bd616884-2077-4108-acca-66a1e11c34a2" providerId="AD" clId="Web-{3826B5FE-0B26-7717-2093-50EF2069C724}" dt="2020-06-10T14:18:40.841" v="2295" actId="1076"/>
          <ac:picMkLst>
            <pc:docMk/>
            <pc:sldMk cId="4073127534" sldId="264"/>
            <ac:picMk id="4" creationId="{D55E4099-3F7B-4DA2-B837-AB414BEF9E90}"/>
          </ac:picMkLst>
        </pc:picChg>
      </pc:sldChg>
      <pc:sldChg chg="addSp delSp modSp new">
        <pc:chgData name="Catherine Kiernan" userId="S::ckiernan@wimbledonguild.co.uk::bd616884-2077-4108-acca-66a1e11c34a2" providerId="AD" clId="Web-{3826B5FE-0B26-7717-2093-50EF2069C724}" dt="2020-06-10T14:47:03.927" v="2606" actId="1076"/>
        <pc:sldMkLst>
          <pc:docMk/>
          <pc:sldMk cId="1235628998" sldId="265"/>
        </pc:sldMkLst>
        <pc:spChg chg="del">
          <ac:chgData name="Catherine Kiernan" userId="S::ckiernan@wimbledonguild.co.uk::bd616884-2077-4108-acca-66a1e11c34a2" providerId="AD" clId="Web-{3826B5FE-0B26-7717-2093-50EF2069C724}" dt="2020-06-10T14:28:15.469" v="2340"/>
          <ac:spMkLst>
            <pc:docMk/>
            <pc:sldMk cId="1235628998" sldId="265"/>
            <ac:spMk id="2" creationId="{F083ED0A-D3B9-4EA8-8AE6-95FE9540BC69}"/>
          </ac:spMkLst>
        </pc:spChg>
        <pc:spChg chg="mod">
          <ac:chgData name="Catherine Kiernan" userId="S::ckiernan@wimbledonguild.co.uk::bd616884-2077-4108-acca-66a1e11c34a2" providerId="AD" clId="Web-{3826B5FE-0B26-7717-2093-50EF2069C724}" dt="2020-06-10T14:47:03.927" v="2606" actId="1076"/>
          <ac:spMkLst>
            <pc:docMk/>
            <pc:sldMk cId="1235628998" sldId="265"/>
            <ac:spMk id="3" creationId="{85AD72E1-3C19-4D35-98B3-0F9A36855A7D}"/>
          </ac:spMkLst>
        </pc:spChg>
        <pc:spChg chg="add">
          <ac:chgData name="Catherine Kiernan" userId="S::ckiernan@wimbledonguild.co.uk::bd616884-2077-4108-acca-66a1e11c34a2" providerId="AD" clId="Web-{3826B5FE-0B26-7717-2093-50EF2069C724}" dt="2020-06-10T14:28:10.828" v="2339"/>
          <ac:spMkLst>
            <pc:docMk/>
            <pc:sldMk cId="1235628998" sldId="265"/>
            <ac:spMk id="5" creationId="{0F1AC022-B7E2-4F01-B325-32488DA099CC}"/>
          </ac:spMkLst>
        </pc:spChg>
        <pc:picChg chg="add mod modCrop">
          <ac:chgData name="Catherine Kiernan" userId="S::ckiernan@wimbledonguild.co.uk::bd616884-2077-4108-acca-66a1e11c34a2" providerId="AD" clId="Web-{3826B5FE-0B26-7717-2093-50EF2069C724}" dt="2020-06-10T14:44:53.786" v="2529" actId="1076"/>
          <ac:picMkLst>
            <pc:docMk/>
            <pc:sldMk cId="1235628998" sldId="265"/>
            <ac:picMk id="6" creationId="{DBAC0039-EE9A-40C1-8325-B416A64AE0F8}"/>
          </ac:picMkLst>
        </pc:picChg>
        <pc:picChg chg="add mod modCrop">
          <ac:chgData name="Catherine Kiernan" userId="S::ckiernan@wimbledonguild.co.uk::bd616884-2077-4108-acca-66a1e11c34a2" providerId="AD" clId="Web-{3826B5FE-0B26-7717-2093-50EF2069C724}" dt="2020-06-10T14:44:57.036" v="2530" actId="1076"/>
          <ac:picMkLst>
            <pc:docMk/>
            <pc:sldMk cId="1235628998" sldId="265"/>
            <ac:picMk id="7" creationId="{DC3106C6-90EF-4B57-97E8-DE5FCCB23877}"/>
          </ac:picMkLst>
        </pc:picChg>
      </pc:sldChg>
      <pc:sldChg chg="addSp delSp modSp new modNotes">
        <pc:chgData name="Catherine Kiernan" userId="S::ckiernan@wimbledonguild.co.uk::bd616884-2077-4108-acca-66a1e11c34a2" providerId="AD" clId="Web-{3826B5FE-0B26-7717-2093-50EF2069C724}" dt="2020-06-10T13:34:15.659" v="1932" actId="14100"/>
        <pc:sldMkLst>
          <pc:docMk/>
          <pc:sldMk cId="1729900155" sldId="266"/>
        </pc:sldMkLst>
        <pc:spChg chg="del mod">
          <ac:chgData name="Catherine Kiernan" userId="S::ckiernan@wimbledonguild.co.uk::bd616884-2077-4108-acca-66a1e11c34a2" providerId="AD" clId="Web-{3826B5FE-0B26-7717-2093-50EF2069C724}" dt="2020-06-10T13:27:49.531" v="1794"/>
          <ac:spMkLst>
            <pc:docMk/>
            <pc:sldMk cId="1729900155" sldId="266"/>
            <ac:spMk id="2" creationId="{B47713EB-4ADC-46BC-AF8C-2B09731D92B7}"/>
          </ac:spMkLst>
        </pc:spChg>
        <pc:spChg chg="mod">
          <ac:chgData name="Catherine Kiernan" userId="S::ckiernan@wimbledonguild.co.uk::bd616884-2077-4108-acca-66a1e11c34a2" providerId="AD" clId="Web-{3826B5FE-0B26-7717-2093-50EF2069C724}" dt="2020-06-10T13:34:10.629" v="1930" actId="14100"/>
          <ac:spMkLst>
            <pc:docMk/>
            <pc:sldMk cId="1729900155" sldId="266"/>
            <ac:spMk id="3" creationId="{EE8E84D8-000E-45FD-B69D-22DAC71E91E8}"/>
          </ac:spMkLst>
        </pc:spChg>
        <pc:spChg chg="add del mod">
          <ac:chgData name="Catherine Kiernan" userId="S::ckiernan@wimbledonguild.co.uk::bd616884-2077-4108-acca-66a1e11c34a2" providerId="AD" clId="Web-{3826B5FE-0B26-7717-2093-50EF2069C724}" dt="2020-06-10T13:28:13.266" v="1801"/>
          <ac:spMkLst>
            <pc:docMk/>
            <pc:sldMk cId="1729900155" sldId="266"/>
            <ac:spMk id="5" creationId="{1EEF5B99-FF1F-42CA-8E4D-28B8BF93D835}"/>
          </ac:spMkLst>
        </pc:spChg>
        <pc:spChg chg="add del mod">
          <ac:chgData name="Catherine Kiernan" userId="S::ckiernan@wimbledonguild.co.uk::bd616884-2077-4108-acca-66a1e11c34a2" providerId="AD" clId="Web-{3826B5FE-0B26-7717-2093-50EF2069C724}" dt="2020-06-10T13:27:58.094" v="1797"/>
          <ac:spMkLst>
            <pc:docMk/>
            <pc:sldMk cId="1729900155" sldId="266"/>
            <ac:spMk id="6" creationId="{15D246C9-ED9F-4280-A0FC-8BC222F21932}"/>
          </ac:spMkLst>
        </pc:spChg>
        <pc:spChg chg="add">
          <ac:chgData name="Catherine Kiernan" userId="S::ckiernan@wimbledonguild.co.uk::bd616884-2077-4108-acca-66a1e11c34a2" providerId="AD" clId="Web-{3826B5FE-0B26-7717-2093-50EF2069C724}" dt="2020-06-10T13:28:10.797" v="1800"/>
          <ac:spMkLst>
            <pc:docMk/>
            <pc:sldMk cId="1729900155" sldId="266"/>
            <ac:spMk id="8" creationId="{5B8ADD9D-058E-4520-BBEA-EE682C3F6C93}"/>
          </ac:spMkLst>
        </pc:spChg>
        <pc:picChg chg="add mod">
          <ac:chgData name="Catherine Kiernan" userId="S::ckiernan@wimbledonguild.co.uk::bd616884-2077-4108-acca-66a1e11c34a2" providerId="AD" clId="Web-{3826B5FE-0B26-7717-2093-50EF2069C724}" dt="2020-06-10T13:34:15.659" v="1932" actId="14100"/>
          <ac:picMkLst>
            <pc:docMk/>
            <pc:sldMk cId="1729900155" sldId="266"/>
            <ac:picMk id="9" creationId="{4BAD9E64-4E32-441F-BD1F-A15F87D43647}"/>
          </ac:picMkLst>
        </pc:picChg>
        <pc:picChg chg="add mod">
          <ac:chgData name="Catherine Kiernan" userId="S::ckiernan@wimbledonguild.co.uk::bd616884-2077-4108-acca-66a1e11c34a2" providerId="AD" clId="Web-{3826B5FE-0B26-7717-2093-50EF2069C724}" dt="2020-06-10T13:34:11.831" v="1931" actId="1076"/>
          <ac:picMkLst>
            <pc:docMk/>
            <pc:sldMk cId="1729900155" sldId="266"/>
            <ac:picMk id="11" creationId="{4BE3B67D-CC91-4B6D-B8F1-E8C8C45C9385}"/>
          </ac:picMkLst>
        </pc:picChg>
      </pc:sldChg>
      <pc:sldChg chg="delSp modSp add ord">
        <pc:chgData name="Catherine Kiernan" userId="S::ckiernan@wimbledonguild.co.uk::bd616884-2077-4108-acca-66a1e11c34a2" providerId="AD" clId="Web-{3826B5FE-0B26-7717-2093-50EF2069C724}" dt="2020-06-10T14:52:18.725" v="2657" actId="1076"/>
        <pc:sldMkLst>
          <pc:docMk/>
          <pc:sldMk cId="4092587948" sldId="267"/>
        </pc:sldMkLst>
        <pc:spChg chg="mod">
          <ac:chgData name="Catherine Kiernan" userId="S::ckiernan@wimbledonguild.co.uk::bd616884-2077-4108-acca-66a1e11c34a2" providerId="AD" clId="Web-{3826B5FE-0B26-7717-2093-50EF2069C724}" dt="2020-06-10T14:52:18.725" v="2657" actId="1076"/>
          <ac:spMkLst>
            <pc:docMk/>
            <pc:sldMk cId="4092587948" sldId="267"/>
            <ac:spMk id="5" creationId="{67128CCC-F5D3-4351-81FF-B5E327804E20}"/>
          </ac:spMkLst>
        </pc:spChg>
        <pc:picChg chg="mod">
          <ac:chgData name="Catherine Kiernan" userId="S::ckiernan@wimbledonguild.co.uk::bd616884-2077-4108-acca-66a1e11c34a2" providerId="AD" clId="Web-{3826B5FE-0B26-7717-2093-50EF2069C724}" dt="2020-06-10T13:20:35.278" v="1572" actId="1076"/>
          <ac:picMkLst>
            <pc:docMk/>
            <pc:sldMk cId="4092587948" sldId="267"/>
            <ac:picMk id="6" creationId="{21BD738C-A705-4246-9C30-BA08B440B31B}"/>
          </ac:picMkLst>
        </pc:picChg>
        <pc:picChg chg="mod">
          <ac:chgData name="Catherine Kiernan" userId="S::ckiernan@wimbledonguild.co.uk::bd616884-2077-4108-acca-66a1e11c34a2" providerId="AD" clId="Web-{3826B5FE-0B26-7717-2093-50EF2069C724}" dt="2020-06-10T13:20:32.434" v="1571" actId="1076"/>
          <ac:picMkLst>
            <pc:docMk/>
            <pc:sldMk cId="4092587948" sldId="267"/>
            <ac:picMk id="8" creationId="{8482A148-4F4F-43B0-A395-A52BCDDDF3BC}"/>
          </ac:picMkLst>
        </pc:picChg>
        <pc:picChg chg="mod">
          <ac:chgData name="Catherine Kiernan" userId="S::ckiernan@wimbledonguild.co.uk::bd616884-2077-4108-acca-66a1e11c34a2" providerId="AD" clId="Web-{3826B5FE-0B26-7717-2093-50EF2069C724}" dt="2020-06-10T13:20:37.450" v="1573" actId="1076"/>
          <ac:picMkLst>
            <pc:docMk/>
            <pc:sldMk cId="4092587948" sldId="267"/>
            <ac:picMk id="9" creationId="{EE904E15-4171-4A86-9C89-204263574ADA}"/>
          </ac:picMkLst>
        </pc:picChg>
        <pc:picChg chg="del">
          <ac:chgData name="Catherine Kiernan" userId="S::ckiernan@wimbledonguild.co.uk::bd616884-2077-4108-acca-66a1e11c34a2" providerId="AD" clId="Web-{3826B5FE-0B26-7717-2093-50EF2069C724}" dt="2020-06-10T13:20:28.887" v="1570"/>
          <ac:picMkLst>
            <pc:docMk/>
            <pc:sldMk cId="4092587948" sldId="267"/>
            <ac:picMk id="10" creationId="{F738440C-C0B8-4616-8F80-8E87E8DF574E}"/>
          </ac:picMkLst>
        </pc:picChg>
      </pc:sldChg>
      <pc:sldChg chg="modSp add ord modNotes">
        <pc:chgData name="Catherine Kiernan" userId="S::ckiernan@wimbledonguild.co.uk::bd616884-2077-4108-acca-66a1e11c34a2" providerId="AD" clId="Web-{3826B5FE-0B26-7717-2093-50EF2069C724}" dt="2020-06-10T13:21:00.215" v="1578" actId="1076"/>
        <pc:sldMkLst>
          <pc:docMk/>
          <pc:sldMk cId="701677016" sldId="268"/>
        </pc:sldMkLst>
        <pc:spChg chg="mod">
          <ac:chgData name="Catherine Kiernan" userId="S::ckiernan@wimbledonguild.co.uk::bd616884-2077-4108-acca-66a1e11c34a2" providerId="AD" clId="Web-{3826B5FE-0B26-7717-2093-50EF2069C724}" dt="2020-06-10T13:21:00.215" v="1578" actId="1076"/>
          <ac:spMkLst>
            <pc:docMk/>
            <pc:sldMk cId="701677016" sldId="268"/>
            <ac:spMk id="3" creationId="{3F0F38E4-6B9A-405F-97B7-1D72C83A2744}"/>
          </ac:spMkLst>
        </pc:spChg>
      </pc:sldChg>
      <pc:sldChg chg="modSp new">
        <pc:chgData name="Catherine Kiernan" userId="S::ckiernan@wimbledonguild.co.uk::bd616884-2077-4108-acca-66a1e11c34a2" providerId="AD" clId="Web-{3826B5FE-0B26-7717-2093-50EF2069C724}" dt="2020-06-10T14:56:24.476" v="2713" actId="20577"/>
        <pc:sldMkLst>
          <pc:docMk/>
          <pc:sldMk cId="182446754" sldId="269"/>
        </pc:sldMkLst>
        <pc:spChg chg="mod">
          <ac:chgData name="Catherine Kiernan" userId="S::ckiernan@wimbledonguild.co.uk::bd616884-2077-4108-acca-66a1e11c34a2" providerId="AD" clId="Web-{3826B5FE-0B26-7717-2093-50EF2069C724}" dt="2020-06-10T14:56:24.476" v="2713" actId="20577"/>
          <ac:spMkLst>
            <pc:docMk/>
            <pc:sldMk cId="182446754" sldId="269"/>
            <ac:spMk id="2" creationId="{FF23276C-A9AC-4DA3-97DA-4EC7B166F0C2}"/>
          </ac:spMkLst>
        </pc:spChg>
      </pc:sldChg>
      <pc:sldChg chg="new del">
        <pc:chgData name="Catherine Kiernan" userId="S::ckiernan@wimbledonguild.co.uk::bd616884-2077-4108-acca-66a1e11c34a2" providerId="AD" clId="Web-{3826B5FE-0B26-7717-2093-50EF2069C724}" dt="2020-06-10T13:54:27.851" v="1938"/>
        <pc:sldMkLst>
          <pc:docMk/>
          <pc:sldMk cId="3112090967" sldId="270"/>
        </pc:sldMkLst>
      </pc:sldChg>
      <pc:sldChg chg="add">
        <pc:chgData name="Catherine Kiernan" userId="S::ckiernan@wimbledonguild.co.uk::bd616884-2077-4108-acca-66a1e11c34a2" providerId="AD" clId="Web-{3826B5FE-0B26-7717-2093-50EF2069C724}" dt="2020-06-10T13:54:24.476" v="1937"/>
        <pc:sldMkLst>
          <pc:docMk/>
          <pc:sldMk cId="2913796791" sldId="271"/>
        </pc:sldMkLst>
      </pc:sldChg>
    </pc:docChg>
  </pc:docChgLst>
  <pc:docChgLst>
    <pc:chgData name="Catherine Kiernan" userId="S::ckiernan@wimbledonguild.co.uk::bd616884-2077-4108-acca-66a1e11c34a2" providerId="AD" clId="Web-{7B34D43F-1EBD-53F5-DA16-176008CEEB25}"/>
    <pc:docChg chg="modSld">
      <pc:chgData name="Catherine Kiernan" userId="S::ckiernan@wimbledonguild.co.uk::bd616884-2077-4108-acca-66a1e11c34a2" providerId="AD" clId="Web-{7B34D43F-1EBD-53F5-DA16-176008CEEB25}" dt="2020-06-23T15:44:26.575" v="40"/>
      <pc:docMkLst>
        <pc:docMk/>
      </pc:docMkLst>
      <pc:sldChg chg="modNotes">
        <pc:chgData name="Catherine Kiernan" userId="S::ckiernan@wimbledonguild.co.uk::bd616884-2077-4108-acca-66a1e11c34a2" providerId="AD" clId="Web-{7B34D43F-1EBD-53F5-DA16-176008CEEB25}" dt="2020-06-23T15:41:31.090" v="27"/>
        <pc:sldMkLst>
          <pc:docMk/>
          <pc:sldMk cId="10631909" sldId="258"/>
        </pc:sldMkLst>
      </pc:sldChg>
      <pc:sldChg chg="modNotes">
        <pc:chgData name="Catherine Kiernan" userId="S::ckiernan@wimbledonguild.co.uk::bd616884-2077-4108-acca-66a1e11c34a2" providerId="AD" clId="Web-{7B34D43F-1EBD-53F5-DA16-176008CEEB25}" dt="2020-06-23T15:41:14.871" v="26"/>
        <pc:sldMkLst>
          <pc:docMk/>
          <pc:sldMk cId="2971763552" sldId="263"/>
        </pc:sldMkLst>
      </pc:sldChg>
      <pc:sldChg chg="modNotes">
        <pc:chgData name="Catherine Kiernan" userId="S::ckiernan@wimbledonguild.co.uk::bd616884-2077-4108-acca-66a1e11c34a2" providerId="AD" clId="Web-{7B34D43F-1EBD-53F5-DA16-176008CEEB25}" dt="2020-06-23T15:44:26.575" v="40"/>
        <pc:sldMkLst>
          <pc:docMk/>
          <pc:sldMk cId="4092587948" sldId="267"/>
        </pc:sldMkLst>
      </pc:sldChg>
      <pc:sldChg chg="modNotes">
        <pc:chgData name="Catherine Kiernan" userId="S::ckiernan@wimbledonguild.co.uk::bd616884-2077-4108-acca-66a1e11c34a2" providerId="AD" clId="Web-{7B34D43F-1EBD-53F5-DA16-176008CEEB25}" dt="2020-06-23T15:41:04.683" v="25"/>
        <pc:sldMkLst>
          <pc:docMk/>
          <pc:sldMk cId="701677016" sldId="268"/>
        </pc:sldMkLst>
      </pc:sldChg>
    </pc:docChg>
  </pc:docChgLst>
  <pc:docChgLst>
    <pc:chgData name="Catherine Kiernan" userId="S::ckiernan@wimbledonguild.co.uk::bd616884-2077-4108-acca-66a1e11c34a2" providerId="AD" clId="Web-{358A39D7-B09F-35F7-CD30-CA078A46941F}"/>
    <pc:docChg chg="modSld">
      <pc:chgData name="Catherine Kiernan" userId="S::ckiernan@wimbledonguild.co.uk::bd616884-2077-4108-acca-66a1e11c34a2" providerId="AD" clId="Web-{358A39D7-B09F-35F7-CD30-CA078A46941F}" dt="2020-07-21T15:38:29.672" v="6"/>
      <pc:docMkLst>
        <pc:docMk/>
      </pc:docMkLst>
      <pc:sldChg chg="modNotes">
        <pc:chgData name="Catherine Kiernan" userId="S::ckiernan@wimbledonguild.co.uk::bd616884-2077-4108-acca-66a1e11c34a2" providerId="AD" clId="Web-{358A39D7-B09F-35F7-CD30-CA078A46941F}" dt="2020-07-21T15:38:16.484" v="2"/>
        <pc:sldMkLst>
          <pc:docMk/>
          <pc:sldMk cId="182446754" sldId="269"/>
        </pc:sldMkLst>
      </pc:sldChg>
      <pc:sldChg chg="modNotes">
        <pc:chgData name="Catherine Kiernan" userId="S::ckiernan@wimbledonguild.co.uk::bd616884-2077-4108-acca-66a1e11c34a2" providerId="AD" clId="Web-{358A39D7-B09F-35F7-CD30-CA078A46941F}" dt="2020-07-21T15:38:29.672" v="6"/>
        <pc:sldMkLst>
          <pc:docMk/>
          <pc:sldMk cId="3863356024" sldId="273"/>
        </pc:sldMkLst>
      </pc:sldChg>
    </pc:docChg>
  </pc:docChgLst>
  <pc:docChgLst>
    <pc:chgData name="Catherine Kiernan" userId="bd616884-2077-4108-acca-66a1e11c34a2" providerId="ADAL" clId="{284A1AE8-C798-4D57-A796-97E642675744}"/>
    <pc:docChg chg="undo custSel modSld">
      <pc:chgData name="Catherine Kiernan" userId="bd616884-2077-4108-acca-66a1e11c34a2" providerId="ADAL" clId="{284A1AE8-C798-4D57-A796-97E642675744}" dt="2020-06-26T15:12:24.942" v="350" actId="20577"/>
      <pc:docMkLst>
        <pc:docMk/>
      </pc:docMkLst>
      <pc:sldChg chg="modSp mod modNotesTx">
        <pc:chgData name="Catherine Kiernan" userId="bd616884-2077-4108-acca-66a1e11c34a2" providerId="ADAL" clId="{284A1AE8-C798-4D57-A796-97E642675744}" dt="2020-06-26T14:54:52.438" v="325" actId="20577"/>
        <pc:sldMkLst>
          <pc:docMk/>
          <pc:sldMk cId="816783308" sldId="257"/>
        </pc:sldMkLst>
        <pc:spChg chg="mod">
          <ac:chgData name="Catherine Kiernan" userId="bd616884-2077-4108-acca-66a1e11c34a2" providerId="ADAL" clId="{284A1AE8-C798-4D57-A796-97E642675744}" dt="2020-06-26T14:54:52.438" v="325" actId="20577"/>
          <ac:spMkLst>
            <pc:docMk/>
            <pc:sldMk cId="816783308" sldId="257"/>
            <ac:spMk id="3" creationId="{DC27BA4C-4C0A-45E5-9FC5-00CDB1CBBD3B}"/>
          </ac:spMkLst>
        </pc:spChg>
      </pc:sldChg>
      <pc:sldChg chg="modSp mod modNotesTx">
        <pc:chgData name="Catherine Kiernan" userId="bd616884-2077-4108-acca-66a1e11c34a2" providerId="ADAL" clId="{284A1AE8-C798-4D57-A796-97E642675744}" dt="2020-06-26T15:12:24.942" v="350" actId="20577"/>
        <pc:sldMkLst>
          <pc:docMk/>
          <pc:sldMk cId="10631909" sldId="258"/>
        </pc:sldMkLst>
        <pc:spChg chg="mod">
          <ac:chgData name="Catherine Kiernan" userId="bd616884-2077-4108-acca-66a1e11c34a2" providerId="ADAL" clId="{284A1AE8-C798-4D57-A796-97E642675744}" dt="2020-06-26T14:54:10.568" v="298" actId="20577"/>
          <ac:spMkLst>
            <pc:docMk/>
            <pc:sldMk cId="10631909" sldId="258"/>
            <ac:spMk id="3" creationId="{2DE09481-49F0-4646-88FE-002A9E966BCA}"/>
          </ac:spMkLst>
        </pc:spChg>
        <pc:picChg chg="mod">
          <ac:chgData name="Catherine Kiernan" userId="bd616884-2077-4108-acca-66a1e11c34a2" providerId="ADAL" clId="{284A1AE8-C798-4D57-A796-97E642675744}" dt="2020-06-26T14:35:53.082" v="62" actId="1076"/>
          <ac:picMkLst>
            <pc:docMk/>
            <pc:sldMk cId="10631909" sldId="258"/>
            <ac:picMk id="2" creationId="{192AEFCB-1A46-4E23-8E8D-31D2ACAEADE7}"/>
          </ac:picMkLst>
        </pc:picChg>
      </pc:sldChg>
      <pc:sldChg chg="modSp mod">
        <pc:chgData name="Catherine Kiernan" userId="bd616884-2077-4108-acca-66a1e11c34a2" providerId="ADAL" clId="{284A1AE8-C798-4D57-A796-97E642675744}" dt="2020-06-26T14:43:39.054" v="173" actId="20577"/>
        <pc:sldMkLst>
          <pc:docMk/>
          <pc:sldMk cId="1238122327" sldId="259"/>
        </pc:sldMkLst>
        <pc:spChg chg="mod">
          <ac:chgData name="Catherine Kiernan" userId="bd616884-2077-4108-acca-66a1e11c34a2" providerId="ADAL" clId="{284A1AE8-C798-4D57-A796-97E642675744}" dt="2020-06-26T14:43:39.054" v="173" actId="20577"/>
          <ac:spMkLst>
            <pc:docMk/>
            <pc:sldMk cId="1238122327" sldId="259"/>
            <ac:spMk id="3" creationId="{B958C15E-9996-4F30-9C7C-CD00FEBF8F36}"/>
          </ac:spMkLst>
        </pc:spChg>
      </pc:sldChg>
      <pc:sldChg chg="modSp mod">
        <pc:chgData name="Catherine Kiernan" userId="bd616884-2077-4108-acca-66a1e11c34a2" providerId="ADAL" clId="{284A1AE8-C798-4D57-A796-97E642675744}" dt="2020-06-26T15:08:58.639" v="342" actId="20577"/>
        <pc:sldMkLst>
          <pc:docMk/>
          <pc:sldMk cId="2971763552" sldId="263"/>
        </pc:sldMkLst>
        <pc:spChg chg="mod">
          <ac:chgData name="Catherine Kiernan" userId="bd616884-2077-4108-acca-66a1e11c34a2" providerId="ADAL" clId="{284A1AE8-C798-4D57-A796-97E642675744}" dt="2020-06-26T15:08:58.639" v="342" actId="20577"/>
          <ac:spMkLst>
            <pc:docMk/>
            <pc:sldMk cId="2971763552" sldId="263"/>
            <ac:spMk id="3" creationId="{564EB299-7995-40D6-8D6F-4C5D9B2A2A4B}"/>
          </ac:spMkLst>
        </pc:spChg>
      </pc:sldChg>
      <pc:sldChg chg="modSp mod modNotesTx">
        <pc:chgData name="Catherine Kiernan" userId="bd616884-2077-4108-acca-66a1e11c34a2" providerId="ADAL" clId="{284A1AE8-C798-4D57-A796-97E642675744}" dt="2020-06-26T15:10:16.718" v="349" actId="20577"/>
        <pc:sldMkLst>
          <pc:docMk/>
          <pc:sldMk cId="4073127534" sldId="264"/>
        </pc:sldMkLst>
        <pc:spChg chg="mod">
          <ac:chgData name="Catherine Kiernan" userId="bd616884-2077-4108-acca-66a1e11c34a2" providerId="ADAL" clId="{284A1AE8-C798-4D57-A796-97E642675744}" dt="2020-06-26T15:10:16.718" v="349" actId="20577"/>
          <ac:spMkLst>
            <pc:docMk/>
            <pc:sldMk cId="4073127534" sldId="264"/>
            <ac:spMk id="3" creationId="{3CEF6A7D-F463-4280-9745-DB5A058807E9}"/>
          </ac:spMkLst>
        </pc:spChg>
      </pc:sldChg>
      <pc:sldChg chg="modSp mod">
        <pc:chgData name="Catherine Kiernan" userId="bd616884-2077-4108-acca-66a1e11c34a2" providerId="ADAL" clId="{284A1AE8-C798-4D57-A796-97E642675744}" dt="2020-06-26T14:56:06.998" v="327" actId="20577"/>
        <pc:sldMkLst>
          <pc:docMk/>
          <pc:sldMk cId="1235628998" sldId="265"/>
        </pc:sldMkLst>
        <pc:spChg chg="mod">
          <ac:chgData name="Catherine Kiernan" userId="bd616884-2077-4108-acca-66a1e11c34a2" providerId="ADAL" clId="{284A1AE8-C798-4D57-A796-97E642675744}" dt="2020-06-26T14:56:06.998" v="327" actId="20577"/>
          <ac:spMkLst>
            <pc:docMk/>
            <pc:sldMk cId="1235628998" sldId="265"/>
            <ac:spMk id="3" creationId="{85AD72E1-3C19-4D35-98B3-0F9A36855A7D}"/>
          </ac:spMkLst>
        </pc:spChg>
      </pc:sldChg>
      <pc:sldChg chg="modSp mod">
        <pc:chgData name="Catherine Kiernan" userId="bd616884-2077-4108-acca-66a1e11c34a2" providerId="ADAL" clId="{284A1AE8-C798-4D57-A796-97E642675744}" dt="2020-06-26T14:47:19.125" v="212" actId="5793"/>
        <pc:sldMkLst>
          <pc:docMk/>
          <pc:sldMk cId="1729900155" sldId="266"/>
        </pc:sldMkLst>
        <pc:spChg chg="mod">
          <ac:chgData name="Catherine Kiernan" userId="bd616884-2077-4108-acca-66a1e11c34a2" providerId="ADAL" clId="{284A1AE8-C798-4D57-A796-97E642675744}" dt="2020-06-26T14:47:19.125" v="212" actId="5793"/>
          <ac:spMkLst>
            <pc:docMk/>
            <pc:sldMk cId="1729900155" sldId="266"/>
            <ac:spMk id="3" creationId="{EE8E84D8-000E-45FD-B69D-22DAC71E91E8}"/>
          </ac:spMkLst>
        </pc:spChg>
      </pc:sldChg>
      <pc:sldChg chg="modSp mod">
        <pc:chgData name="Catherine Kiernan" userId="bd616884-2077-4108-acca-66a1e11c34a2" providerId="ADAL" clId="{284A1AE8-C798-4D57-A796-97E642675744}" dt="2020-06-26T14:31:46.332" v="42" actId="20577"/>
        <pc:sldMkLst>
          <pc:docMk/>
          <pc:sldMk cId="4092587948" sldId="267"/>
        </pc:sldMkLst>
        <pc:spChg chg="mod">
          <ac:chgData name="Catherine Kiernan" userId="bd616884-2077-4108-acca-66a1e11c34a2" providerId="ADAL" clId="{284A1AE8-C798-4D57-A796-97E642675744}" dt="2020-06-26T14:31:46.332" v="42" actId="20577"/>
          <ac:spMkLst>
            <pc:docMk/>
            <pc:sldMk cId="4092587948" sldId="267"/>
            <ac:spMk id="5" creationId="{67128CCC-F5D3-4351-81FF-B5E327804E20}"/>
          </ac:spMkLst>
        </pc:spChg>
      </pc:sldChg>
    </pc:docChg>
  </pc:docChgLst>
  <pc:docChgLst>
    <pc:chgData name="Catherine Kiernan" userId="S::ckiernan@wimbledonguild.co.uk::bd616884-2077-4108-acca-66a1e11c34a2" providerId="AD" clId="Web-{7B671787-D8BC-4DA6-B3B5-562C28662F04}"/>
    <pc:docChg chg="modSld">
      <pc:chgData name="Catherine Kiernan" userId="S::ckiernan@wimbledonguild.co.uk::bd616884-2077-4108-acca-66a1e11c34a2" providerId="AD" clId="Web-{7B671787-D8BC-4DA6-B3B5-562C28662F04}" dt="2020-07-20T13:27:10.019" v="93"/>
      <pc:docMkLst>
        <pc:docMk/>
      </pc:docMkLst>
      <pc:sldChg chg="modNotes">
        <pc:chgData name="Catherine Kiernan" userId="S::ckiernan@wimbledonguild.co.uk::bd616884-2077-4108-acca-66a1e11c34a2" providerId="AD" clId="Web-{7B671787-D8BC-4DA6-B3B5-562C28662F04}" dt="2020-07-20T13:27:10.019" v="93"/>
        <pc:sldMkLst>
          <pc:docMk/>
          <pc:sldMk cId="816783308" sldId="257"/>
        </pc:sldMkLst>
      </pc:sldChg>
      <pc:sldChg chg="modNotes">
        <pc:chgData name="Catherine Kiernan" userId="S::ckiernan@wimbledonguild.co.uk::bd616884-2077-4108-acca-66a1e11c34a2" providerId="AD" clId="Web-{7B671787-D8BC-4DA6-B3B5-562C28662F04}" dt="2020-07-20T13:24:48.798" v="70"/>
        <pc:sldMkLst>
          <pc:docMk/>
          <pc:sldMk cId="2213353007" sldId="274"/>
        </pc:sldMkLst>
      </pc:sldChg>
      <pc:sldChg chg="modNotes">
        <pc:chgData name="Catherine Kiernan" userId="S::ckiernan@wimbledonguild.co.uk::bd616884-2077-4108-acca-66a1e11c34a2" providerId="AD" clId="Web-{7B671787-D8BC-4DA6-B3B5-562C28662F04}" dt="2020-07-20T13:24:42.813" v="69"/>
        <pc:sldMkLst>
          <pc:docMk/>
          <pc:sldMk cId="4120620403" sldId="275"/>
        </pc:sldMkLst>
      </pc:sldChg>
    </pc:docChg>
  </pc:docChgLst>
  <pc:docChgLst>
    <pc:chgData name="Catherine Kiernan" userId="bd616884-2077-4108-acca-66a1e11c34a2" providerId="ADAL" clId="{7F4F25B0-AD50-4427-8A3C-F838D8EBA6D9}"/>
    <pc:docChg chg="modSld">
      <pc:chgData name="Catherine Kiernan" userId="bd616884-2077-4108-acca-66a1e11c34a2" providerId="ADAL" clId="{7F4F25B0-AD50-4427-8A3C-F838D8EBA6D9}" dt="2020-07-20T09:24:04.896" v="28" actId="20577"/>
      <pc:docMkLst>
        <pc:docMk/>
      </pc:docMkLst>
      <pc:sldChg chg="modSp mod">
        <pc:chgData name="Catherine Kiernan" userId="bd616884-2077-4108-acca-66a1e11c34a2" providerId="ADAL" clId="{7F4F25B0-AD50-4427-8A3C-F838D8EBA6D9}" dt="2020-07-20T09:24:04.896" v="28" actId="20577"/>
        <pc:sldMkLst>
          <pc:docMk/>
          <pc:sldMk cId="4092587948" sldId="267"/>
        </pc:sldMkLst>
        <pc:spChg chg="mod">
          <ac:chgData name="Catherine Kiernan" userId="bd616884-2077-4108-acca-66a1e11c34a2" providerId="ADAL" clId="{7F4F25B0-AD50-4427-8A3C-F838D8EBA6D9}" dt="2020-07-20T09:24:04.896" v="28" actId="20577"/>
          <ac:spMkLst>
            <pc:docMk/>
            <pc:sldMk cId="4092587948" sldId="267"/>
            <ac:spMk id="5" creationId="{67128CCC-F5D3-4351-81FF-B5E327804E20}"/>
          </ac:spMkLst>
        </pc:spChg>
      </pc:sldChg>
    </pc:docChg>
  </pc:docChgLst>
  <pc:docChgLst>
    <pc:chgData name="Catherine Kiernan" userId="S::ckiernan@wimbledonguild.co.uk::bd616884-2077-4108-acca-66a1e11c34a2" providerId="AD" clId="Web-{B3D7DC85-7359-7191-7D7A-3C1D57B39F54}"/>
    <pc:docChg chg="modSld">
      <pc:chgData name="Catherine Kiernan" userId="S::ckiernan@wimbledonguild.co.uk::bd616884-2077-4108-acca-66a1e11c34a2" providerId="AD" clId="Web-{B3D7DC85-7359-7191-7D7A-3C1D57B39F54}" dt="2020-06-11T14:44:47.657" v="3" actId="20577"/>
      <pc:docMkLst>
        <pc:docMk/>
      </pc:docMkLst>
      <pc:sldChg chg="modSp">
        <pc:chgData name="Catherine Kiernan" userId="S::ckiernan@wimbledonguild.co.uk::bd616884-2077-4108-acca-66a1e11c34a2" providerId="AD" clId="Web-{B3D7DC85-7359-7191-7D7A-3C1D57B39F54}" dt="2020-06-11T14:44:47.642" v="2" actId="20577"/>
        <pc:sldMkLst>
          <pc:docMk/>
          <pc:sldMk cId="4073127534" sldId="264"/>
        </pc:sldMkLst>
        <pc:spChg chg="mod">
          <ac:chgData name="Catherine Kiernan" userId="S::ckiernan@wimbledonguild.co.uk::bd616884-2077-4108-acca-66a1e11c34a2" providerId="AD" clId="Web-{B3D7DC85-7359-7191-7D7A-3C1D57B39F54}" dt="2020-06-11T14:44:47.642" v="2" actId="20577"/>
          <ac:spMkLst>
            <pc:docMk/>
            <pc:sldMk cId="4073127534" sldId="264"/>
            <ac:spMk id="3" creationId="{3CEF6A7D-F463-4280-9745-DB5A058807E9}"/>
          </ac:spMkLst>
        </pc:spChg>
      </pc:sldChg>
    </pc:docChg>
  </pc:docChgLst>
  <pc:docChgLst>
    <pc:chgData name="Catherine Kiernan" userId="S::ckiernan@wimbledonguild.co.uk::bd616884-2077-4108-acca-66a1e11c34a2" providerId="AD" clId="Web-{7CBBD513-B91F-1F8E-E34B-C91A1A5A1B2A}"/>
    <pc:docChg chg="modSld">
      <pc:chgData name="Catherine Kiernan" userId="S::ckiernan@wimbledonguild.co.uk::bd616884-2077-4108-acca-66a1e11c34a2" providerId="AD" clId="Web-{7CBBD513-B91F-1F8E-E34B-C91A1A5A1B2A}" dt="2020-06-12T11:07:31.379" v="30" actId="1076"/>
      <pc:docMkLst>
        <pc:docMk/>
      </pc:docMkLst>
      <pc:sldChg chg="addSp delSp modSp">
        <pc:chgData name="Catherine Kiernan" userId="S::ckiernan@wimbledonguild.co.uk::bd616884-2077-4108-acca-66a1e11c34a2" providerId="AD" clId="Web-{7CBBD513-B91F-1F8E-E34B-C91A1A5A1B2A}" dt="2020-06-12T11:07:31.379" v="30" actId="1076"/>
        <pc:sldMkLst>
          <pc:docMk/>
          <pc:sldMk cId="816783308" sldId="257"/>
        </pc:sldMkLst>
        <pc:spChg chg="mod">
          <ac:chgData name="Catherine Kiernan" userId="S::ckiernan@wimbledonguild.co.uk::bd616884-2077-4108-acca-66a1e11c34a2" providerId="AD" clId="Web-{7CBBD513-B91F-1F8E-E34B-C91A1A5A1B2A}" dt="2020-06-12T11:07:06.003" v="23" actId="14100"/>
          <ac:spMkLst>
            <pc:docMk/>
            <pc:sldMk cId="816783308" sldId="257"/>
            <ac:spMk id="3" creationId="{DC27BA4C-4C0A-45E5-9FC5-00CDB1CBBD3B}"/>
          </ac:spMkLst>
        </pc:spChg>
        <pc:picChg chg="mod">
          <ac:chgData name="Catherine Kiernan" userId="S::ckiernan@wimbledonguild.co.uk::bd616884-2077-4108-acca-66a1e11c34a2" providerId="AD" clId="Web-{7CBBD513-B91F-1F8E-E34B-C91A1A5A1B2A}" dt="2020-06-12T11:07:29.925" v="29" actId="1076"/>
          <ac:picMkLst>
            <pc:docMk/>
            <pc:sldMk cId="816783308" sldId="257"/>
            <ac:picMk id="4" creationId="{464193D3-03B4-4134-9EE1-3D1476D69B4C}"/>
          </ac:picMkLst>
        </pc:picChg>
        <pc:picChg chg="add mod">
          <ac:chgData name="Catherine Kiernan" userId="S::ckiernan@wimbledonguild.co.uk::bd616884-2077-4108-acca-66a1e11c34a2" providerId="AD" clId="Web-{7CBBD513-B91F-1F8E-E34B-C91A1A5A1B2A}" dt="2020-06-12T11:07:31.379" v="30" actId="1076"/>
          <ac:picMkLst>
            <pc:docMk/>
            <pc:sldMk cId="816783308" sldId="257"/>
            <ac:picMk id="5" creationId="{CDB00335-97D2-4AA6-9C3C-2660912439CA}"/>
          </ac:picMkLst>
        </pc:picChg>
        <pc:picChg chg="del mod modCrop">
          <ac:chgData name="Catherine Kiernan" userId="S::ckiernan@wimbledonguild.co.uk::bd616884-2077-4108-acca-66a1e11c34a2" providerId="AD" clId="Web-{7CBBD513-B91F-1F8E-E34B-C91A1A5A1B2A}" dt="2020-06-12T11:07:24.988" v="27"/>
          <ac:picMkLst>
            <pc:docMk/>
            <pc:sldMk cId="816783308" sldId="257"/>
            <ac:picMk id="6" creationId="{6E0E62DA-0E03-47A4-AD2C-DE519F9611D5}"/>
          </ac:picMkLst>
        </pc:picChg>
      </pc:sldChg>
    </pc:docChg>
  </pc:docChgLst>
  <pc:docChgLst>
    <pc:chgData name="Catherine Kiernan" userId="S::ckiernan@wimbledonguild.co.uk::bd616884-2077-4108-acca-66a1e11c34a2" providerId="AD" clId="Web-{586CC38B-F7F3-EFBE-CEE2-34830D8390B8}"/>
    <pc:docChg chg="modSld">
      <pc:chgData name="Catherine Kiernan" userId="S::ckiernan@wimbledonguild.co.uk::bd616884-2077-4108-acca-66a1e11c34a2" providerId="AD" clId="Web-{586CC38B-F7F3-EFBE-CEE2-34830D8390B8}" dt="2020-06-16T16:04:23.677" v="11" actId="1076"/>
      <pc:docMkLst>
        <pc:docMk/>
      </pc:docMkLst>
      <pc:sldChg chg="addSp delSp modSp">
        <pc:chgData name="Catherine Kiernan" userId="S::ckiernan@wimbledonguild.co.uk::bd616884-2077-4108-acca-66a1e11c34a2" providerId="AD" clId="Web-{586CC38B-F7F3-EFBE-CEE2-34830D8390B8}" dt="2020-06-16T16:04:23.677" v="11" actId="1076"/>
        <pc:sldMkLst>
          <pc:docMk/>
          <pc:sldMk cId="1729900155" sldId="266"/>
        </pc:sldMkLst>
        <pc:spChg chg="mod">
          <ac:chgData name="Catherine Kiernan" userId="S::ckiernan@wimbledonguild.co.uk::bd616884-2077-4108-acca-66a1e11c34a2" providerId="AD" clId="Web-{586CC38B-F7F3-EFBE-CEE2-34830D8390B8}" dt="2020-06-16T16:03:25.427" v="7" actId="20577"/>
          <ac:spMkLst>
            <pc:docMk/>
            <pc:sldMk cId="1729900155" sldId="266"/>
            <ac:spMk id="3" creationId="{EE8E84D8-000E-45FD-B69D-22DAC71E91E8}"/>
          </ac:spMkLst>
        </pc:spChg>
        <pc:picChg chg="add mod">
          <ac:chgData name="Catherine Kiernan" userId="S::ckiernan@wimbledonguild.co.uk::bd616884-2077-4108-acca-66a1e11c34a2" providerId="AD" clId="Web-{586CC38B-F7F3-EFBE-CEE2-34830D8390B8}" dt="2020-06-16T16:04:23.677" v="11" actId="1076"/>
          <ac:picMkLst>
            <pc:docMk/>
            <pc:sldMk cId="1729900155" sldId="266"/>
            <ac:picMk id="2" creationId="{4BB71D39-7D17-476E-A8E0-A14036BBADA0}"/>
          </ac:picMkLst>
        </pc:picChg>
        <pc:picChg chg="del">
          <ac:chgData name="Catherine Kiernan" userId="S::ckiernan@wimbledonguild.co.uk::bd616884-2077-4108-acca-66a1e11c34a2" providerId="AD" clId="Web-{586CC38B-F7F3-EFBE-CEE2-34830D8390B8}" dt="2020-06-16T16:03:36.693" v="9"/>
          <ac:picMkLst>
            <pc:docMk/>
            <pc:sldMk cId="1729900155" sldId="266"/>
            <ac:picMk id="9" creationId="{4BAD9E64-4E32-441F-BD1F-A15F87D43647}"/>
          </ac:picMkLst>
        </pc:picChg>
      </pc:sldChg>
      <pc:sldChg chg="modSp">
        <pc:chgData name="Catherine Kiernan" userId="S::ckiernan@wimbledonguild.co.uk::bd616884-2077-4108-acca-66a1e11c34a2" providerId="AD" clId="Web-{586CC38B-F7F3-EFBE-CEE2-34830D8390B8}" dt="2020-06-16T16:02:23.755" v="2" actId="1076"/>
        <pc:sldMkLst>
          <pc:docMk/>
          <pc:sldMk cId="4092587948" sldId="267"/>
        </pc:sldMkLst>
        <pc:spChg chg="mod">
          <ac:chgData name="Catherine Kiernan" userId="S::ckiernan@wimbledonguild.co.uk::bd616884-2077-4108-acca-66a1e11c34a2" providerId="AD" clId="Web-{586CC38B-F7F3-EFBE-CEE2-34830D8390B8}" dt="2020-06-16T16:02:23.755" v="2" actId="1076"/>
          <ac:spMkLst>
            <pc:docMk/>
            <pc:sldMk cId="4092587948" sldId="267"/>
            <ac:spMk id="5" creationId="{67128CCC-F5D3-4351-81FF-B5E327804E20}"/>
          </ac:spMkLst>
        </pc:spChg>
      </pc:sldChg>
    </pc:docChg>
  </pc:docChgLst>
  <pc:docChgLst>
    <pc:chgData name="Catherine Kiernan" userId="S::ckiernan@wimbledonguild.co.uk::bd616884-2077-4108-acca-66a1e11c34a2" providerId="AD" clId="Web-{FDA34B85-D960-DFC6-4BEB-90EDE31A727D}"/>
    <pc:docChg chg="modSld">
      <pc:chgData name="Catherine Kiernan" userId="S::ckiernan@wimbledonguild.co.uk::bd616884-2077-4108-acca-66a1e11c34a2" providerId="AD" clId="Web-{FDA34B85-D960-DFC6-4BEB-90EDE31A727D}" dt="2020-07-07T09:49:55.029" v="30" actId="1076"/>
      <pc:docMkLst>
        <pc:docMk/>
      </pc:docMkLst>
      <pc:sldChg chg="modSp">
        <pc:chgData name="Catherine Kiernan" userId="S::ckiernan@wimbledonguild.co.uk::bd616884-2077-4108-acca-66a1e11c34a2" providerId="AD" clId="Web-{FDA34B85-D960-DFC6-4BEB-90EDE31A727D}" dt="2020-07-07T09:49:55.029" v="30" actId="1076"/>
        <pc:sldMkLst>
          <pc:docMk/>
          <pc:sldMk cId="816783308" sldId="257"/>
        </pc:sldMkLst>
        <pc:spChg chg="mod">
          <ac:chgData name="Catherine Kiernan" userId="S::ckiernan@wimbledonguild.co.uk::bd616884-2077-4108-acca-66a1e11c34a2" providerId="AD" clId="Web-{FDA34B85-D960-DFC6-4BEB-90EDE31A727D}" dt="2020-07-07T09:49:55.029" v="30" actId="1076"/>
          <ac:spMkLst>
            <pc:docMk/>
            <pc:sldMk cId="816783308" sldId="257"/>
            <ac:spMk id="3" creationId="{DC27BA4C-4C0A-45E5-9FC5-00CDB1CBBD3B}"/>
          </ac:spMkLst>
        </pc:spChg>
      </pc:sldChg>
    </pc:docChg>
  </pc:docChgLst>
  <pc:docChgLst>
    <pc:chgData name="Catherine Kiernan" userId="S::ckiernan@wimbledonguild.co.uk::bd616884-2077-4108-acca-66a1e11c34a2" providerId="AD" clId="Web-{C6506ACB-2413-E57D-341A-51CC8ABF16F5}"/>
    <pc:docChg chg="modSld">
      <pc:chgData name="Catherine Kiernan" userId="S::ckiernan@wimbledonguild.co.uk::bd616884-2077-4108-acca-66a1e11c34a2" providerId="AD" clId="Web-{C6506ACB-2413-E57D-341A-51CC8ABF16F5}" dt="2020-07-08T11:30:23.452" v="28"/>
      <pc:docMkLst>
        <pc:docMk/>
      </pc:docMkLst>
      <pc:sldChg chg="modNotes">
        <pc:chgData name="Catherine Kiernan" userId="S::ckiernan@wimbledonguild.co.uk::bd616884-2077-4108-acca-66a1e11c34a2" providerId="AD" clId="Web-{C6506ACB-2413-E57D-341A-51CC8ABF16F5}" dt="2020-07-08T11:30:23.452" v="28"/>
        <pc:sldMkLst>
          <pc:docMk/>
          <pc:sldMk cId="816783308" sldId="257"/>
        </pc:sldMkLst>
      </pc:sldChg>
    </pc:docChg>
  </pc:docChgLst>
  <pc:docChgLst>
    <pc:chgData name="Catherine Kiernan" userId="S::ckiernan@wimbledonguild.co.uk::bd616884-2077-4108-acca-66a1e11c34a2" providerId="AD" clId="Web-{9D719070-8A71-B2DE-A804-A6FC02989BC4}"/>
    <pc:docChg chg="addSld delSld modSld">
      <pc:chgData name="Catherine Kiernan" userId="S::ckiernan@wimbledonguild.co.uk::bd616884-2077-4108-acca-66a1e11c34a2" providerId="AD" clId="Web-{9D719070-8A71-B2DE-A804-A6FC02989BC4}" dt="2020-06-12T11:45:52.118" v="4" actId="1076"/>
      <pc:docMkLst>
        <pc:docMk/>
      </pc:docMkLst>
      <pc:sldChg chg="new del">
        <pc:chgData name="Catherine Kiernan" userId="S::ckiernan@wimbledonguild.co.uk::bd616884-2077-4108-acca-66a1e11c34a2" providerId="AD" clId="Web-{9D719070-8A71-B2DE-A804-A6FC02989BC4}" dt="2020-06-12T11:45:44.884" v="2"/>
        <pc:sldMkLst>
          <pc:docMk/>
          <pc:sldMk cId="1012613750" sldId="272"/>
        </pc:sldMkLst>
      </pc:sldChg>
      <pc:sldChg chg="modSp add">
        <pc:chgData name="Catherine Kiernan" userId="S::ckiernan@wimbledonguild.co.uk::bd616884-2077-4108-acca-66a1e11c34a2" providerId="AD" clId="Web-{9D719070-8A71-B2DE-A804-A6FC02989BC4}" dt="2020-06-12T11:45:52.118" v="4" actId="1076"/>
        <pc:sldMkLst>
          <pc:docMk/>
          <pc:sldMk cId="3863356024" sldId="273"/>
        </pc:sldMkLst>
        <pc:picChg chg="mod">
          <ac:chgData name="Catherine Kiernan" userId="S::ckiernan@wimbledonguild.co.uk::bd616884-2077-4108-acca-66a1e11c34a2" providerId="AD" clId="Web-{9D719070-8A71-B2DE-A804-A6FC02989BC4}" dt="2020-06-12T11:45:52.118" v="4" actId="1076"/>
          <ac:picMkLst>
            <pc:docMk/>
            <pc:sldMk cId="3863356024" sldId="273"/>
            <ac:picMk id="7" creationId="{31C2E7D7-C49C-4D70-B2DB-BF4AD704A920}"/>
          </ac:picMkLst>
        </pc:picChg>
        <pc:picChg chg="mod">
          <ac:chgData name="Catherine Kiernan" userId="S::ckiernan@wimbledonguild.co.uk::bd616884-2077-4108-acca-66a1e11c34a2" providerId="AD" clId="Web-{9D719070-8A71-B2DE-A804-A6FC02989BC4}" dt="2020-06-12T11:45:50.541" v="3" actId="1076"/>
          <ac:picMkLst>
            <pc:docMk/>
            <pc:sldMk cId="3863356024" sldId="273"/>
            <ac:picMk id="8" creationId="{0F070D22-0100-46D5-9621-0EF74AC5D9BA}"/>
          </ac:picMkLst>
        </pc:picChg>
      </pc:sldChg>
    </pc:docChg>
  </pc:docChgLst>
  <pc:docChgLst>
    <pc:chgData name="Catherine Kiernan" userId="S::ckiernan@wimbledonguild.co.uk::bd616884-2077-4108-acca-66a1e11c34a2" providerId="AD" clId="Web-{FBACD430-269E-D0F2-1A00-A2871748CCA0}"/>
    <pc:docChg chg="modSld">
      <pc:chgData name="Catherine Kiernan" userId="S::ckiernan@wimbledonguild.co.uk::bd616884-2077-4108-acca-66a1e11c34a2" providerId="AD" clId="Web-{FBACD430-269E-D0F2-1A00-A2871748CCA0}" dt="2020-06-18T11:10:27.595" v="326" actId="20577"/>
      <pc:docMkLst>
        <pc:docMk/>
      </pc:docMkLst>
      <pc:sldChg chg="modSp modNotes">
        <pc:chgData name="Catherine Kiernan" userId="S::ckiernan@wimbledonguild.co.uk::bd616884-2077-4108-acca-66a1e11c34a2" providerId="AD" clId="Web-{FBACD430-269E-D0F2-1A00-A2871748CCA0}" dt="2020-06-18T11:08:04.110" v="297" actId="20577"/>
        <pc:sldMkLst>
          <pc:docMk/>
          <pc:sldMk cId="816783308" sldId="257"/>
        </pc:sldMkLst>
        <pc:spChg chg="mod">
          <ac:chgData name="Catherine Kiernan" userId="S::ckiernan@wimbledonguild.co.uk::bd616884-2077-4108-acca-66a1e11c34a2" providerId="AD" clId="Web-{FBACD430-269E-D0F2-1A00-A2871748CCA0}" dt="2020-06-18T11:08:04.110" v="297" actId="20577"/>
          <ac:spMkLst>
            <pc:docMk/>
            <pc:sldMk cId="816783308" sldId="257"/>
            <ac:spMk id="3" creationId="{DC27BA4C-4C0A-45E5-9FC5-00CDB1CBBD3B}"/>
          </ac:spMkLst>
        </pc:spChg>
      </pc:sldChg>
      <pc:sldChg chg="modSp">
        <pc:chgData name="Catherine Kiernan" userId="S::ckiernan@wimbledonguild.co.uk::bd616884-2077-4108-acca-66a1e11c34a2" providerId="AD" clId="Web-{FBACD430-269E-D0F2-1A00-A2871748CCA0}" dt="2020-06-18T11:08:23.907" v="306" actId="20577"/>
        <pc:sldMkLst>
          <pc:docMk/>
          <pc:sldMk cId="1238122327" sldId="259"/>
        </pc:sldMkLst>
        <pc:spChg chg="mod">
          <ac:chgData name="Catherine Kiernan" userId="S::ckiernan@wimbledonguild.co.uk::bd616884-2077-4108-acca-66a1e11c34a2" providerId="AD" clId="Web-{FBACD430-269E-D0F2-1A00-A2871748CCA0}" dt="2020-06-18T11:08:23.907" v="306" actId="20577"/>
          <ac:spMkLst>
            <pc:docMk/>
            <pc:sldMk cId="1238122327" sldId="259"/>
            <ac:spMk id="3" creationId="{B958C15E-9996-4F30-9C7C-CD00FEBF8F36}"/>
          </ac:spMkLst>
        </pc:spChg>
      </pc:sldChg>
      <pc:sldChg chg="modSp">
        <pc:chgData name="Catherine Kiernan" userId="S::ckiernan@wimbledonguild.co.uk::bd616884-2077-4108-acca-66a1e11c34a2" providerId="AD" clId="Web-{FBACD430-269E-D0F2-1A00-A2871748CCA0}" dt="2020-06-18T11:08:13.079" v="302" actId="20577"/>
        <pc:sldMkLst>
          <pc:docMk/>
          <pc:sldMk cId="1235628998" sldId="265"/>
        </pc:sldMkLst>
        <pc:spChg chg="mod">
          <ac:chgData name="Catherine Kiernan" userId="S::ckiernan@wimbledonguild.co.uk::bd616884-2077-4108-acca-66a1e11c34a2" providerId="AD" clId="Web-{FBACD430-269E-D0F2-1A00-A2871748CCA0}" dt="2020-06-18T11:08:13.079" v="302" actId="20577"/>
          <ac:spMkLst>
            <pc:docMk/>
            <pc:sldMk cId="1235628998" sldId="265"/>
            <ac:spMk id="3" creationId="{85AD72E1-3C19-4D35-98B3-0F9A36855A7D}"/>
          </ac:spMkLst>
        </pc:spChg>
      </pc:sldChg>
      <pc:sldChg chg="modSp">
        <pc:chgData name="Catherine Kiernan" userId="S::ckiernan@wimbledonguild.co.uk::bd616884-2077-4108-acca-66a1e11c34a2" providerId="AD" clId="Web-{FBACD430-269E-D0F2-1A00-A2871748CCA0}" dt="2020-06-18T11:08:32.876" v="310" actId="20577"/>
        <pc:sldMkLst>
          <pc:docMk/>
          <pc:sldMk cId="1729900155" sldId="266"/>
        </pc:sldMkLst>
        <pc:spChg chg="mod">
          <ac:chgData name="Catherine Kiernan" userId="S::ckiernan@wimbledonguild.co.uk::bd616884-2077-4108-acca-66a1e11c34a2" providerId="AD" clId="Web-{FBACD430-269E-D0F2-1A00-A2871748CCA0}" dt="2020-06-18T11:08:32.876" v="310" actId="20577"/>
          <ac:spMkLst>
            <pc:docMk/>
            <pc:sldMk cId="1729900155" sldId="266"/>
            <ac:spMk id="3" creationId="{EE8E84D8-000E-45FD-B69D-22DAC71E91E8}"/>
          </ac:spMkLst>
        </pc:spChg>
      </pc:sldChg>
      <pc:sldChg chg="modNotes">
        <pc:chgData name="Catherine Kiernan" userId="S::ckiernan@wimbledonguild.co.uk::bd616884-2077-4108-acca-66a1e11c34a2" providerId="AD" clId="Web-{FBACD430-269E-D0F2-1A00-A2871748CCA0}" dt="2020-06-18T10:58:32.313" v="66"/>
        <pc:sldMkLst>
          <pc:docMk/>
          <pc:sldMk cId="4092587948" sldId="267"/>
        </pc:sldMkLst>
      </pc:sldChg>
      <pc:sldChg chg="modNotes">
        <pc:chgData name="Catherine Kiernan" userId="S::ckiernan@wimbledonguild.co.uk::bd616884-2077-4108-acca-66a1e11c34a2" providerId="AD" clId="Web-{FBACD430-269E-D0F2-1A00-A2871748CCA0}" dt="2020-06-18T11:04:57.610" v="293"/>
        <pc:sldMkLst>
          <pc:docMk/>
          <pc:sldMk cId="701677016" sldId="268"/>
        </pc:sldMkLst>
      </pc:sldChg>
      <pc:sldChg chg="modNotes">
        <pc:chgData name="Catherine Kiernan" userId="S::ckiernan@wimbledonguild.co.uk::bd616884-2077-4108-acca-66a1e11c34a2" providerId="AD" clId="Web-{FBACD430-269E-D0F2-1A00-A2871748CCA0}" dt="2020-06-18T10:59:02.891" v="91"/>
        <pc:sldMkLst>
          <pc:docMk/>
          <pc:sldMk cId="182446754" sldId="269"/>
        </pc:sldMkLst>
      </pc:sldChg>
      <pc:sldChg chg="modNotes">
        <pc:chgData name="Catherine Kiernan" userId="S::ckiernan@wimbledonguild.co.uk::bd616884-2077-4108-acca-66a1e11c34a2" providerId="AD" clId="Web-{FBACD430-269E-D0F2-1A00-A2871748CCA0}" dt="2020-06-18T11:07:28.767" v="296"/>
        <pc:sldMkLst>
          <pc:docMk/>
          <pc:sldMk cId="2913796791" sldId="271"/>
        </pc:sldMkLst>
      </pc:sldChg>
      <pc:sldChg chg="addSp delSp modSp modNotes">
        <pc:chgData name="Catherine Kiernan" userId="S::ckiernan@wimbledonguild.co.uk::bd616884-2077-4108-acca-66a1e11c34a2" providerId="AD" clId="Web-{FBACD430-269E-D0F2-1A00-A2871748CCA0}" dt="2020-06-18T11:10:27.282" v="324" actId="20577"/>
        <pc:sldMkLst>
          <pc:docMk/>
          <pc:sldMk cId="3863356024" sldId="273"/>
        </pc:sldMkLst>
        <pc:spChg chg="mod">
          <ac:chgData name="Catherine Kiernan" userId="S::ckiernan@wimbledonguild.co.uk::bd616884-2077-4108-acca-66a1e11c34a2" providerId="AD" clId="Web-{FBACD430-269E-D0F2-1A00-A2871748CCA0}" dt="2020-06-18T11:10:24.220" v="321" actId="20577"/>
          <ac:spMkLst>
            <pc:docMk/>
            <pc:sldMk cId="3863356024" sldId="273"/>
            <ac:spMk id="4" creationId="{358B1B92-FFBC-4C82-BDAD-DFE3B3DEF84D}"/>
          </ac:spMkLst>
        </pc:spChg>
        <pc:spChg chg="mod">
          <ac:chgData name="Catherine Kiernan" userId="S::ckiernan@wimbledonguild.co.uk::bd616884-2077-4108-acca-66a1e11c34a2" providerId="AD" clId="Web-{FBACD430-269E-D0F2-1A00-A2871748CCA0}" dt="2020-06-18T11:10:27.282" v="324" actId="20577"/>
          <ac:spMkLst>
            <pc:docMk/>
            <pc:sldMk cId="3863356024" sldId="273"/>
            <ac:spMk id="6" creationId="{6D71802A-565C-4980-84D1-F87734D8DE55}"/>
          </ac:spMkLst>
        </pc:spChg>
        <pc:spChg chg="add del mod">
          <ac:chgData name="Catherine Kiernan" userId="S::ckiernan@wimbledonguild.co.uk::bd616884-2077-4108-acca-66a1e11c34a2" providerId="AD" clId="Web-{FBACD430-269E-D0F2-1A00-A2871748CCA0}" dt="2020-06-18T11:00:27.844" v="158"/>
          <ac:spMkLst>
            <pc:docMk/>
            <pc:sldMk cId="3863356024" sldId="273"/>
            <ac:spMk id="15" creationId="{E7024297-4553-421E-AD00-2920750417CF}"/>
          </ac:spMkLst>
        </pc:spChg>
        <pc:spChg chg="add mod">
          <ac:chgData name="Catherine Kiernan" userId="S::ckiernan@wimbledonguild.co.uk::bd616884-2077-4108-acca-66a1e11c34a2" providerId="AD" clId="Web-{FBACD430-269E-D0F2-1A00-A2871748CCA0}" dt="2020-06-18T11:01:17.735" v="198" actId="1076"/>
          <ac:spMkLst>
            <pc:docMk/>
            <pc:sldMk cId="3863356024" sldId="273"/>
            <ac:spMk id="16" creationId="{CF761D77-4332-40C7-889B-B90860EFB110}"/>
          </ac:spMkLst>
        </pc:spChg>
      </pc:sldChg>
    </pc:docChg>
  </pc:docChgLst>
  <pc:docChgLst>
    <pc:chgData name="Catherine Kiernan" userId="S::ckiernan@wimbledonguild.co.uk::bd616884-2077-4108-acca-66a1e11c34a2" providerId="AD" clId="Web-{E0674775-DCA7-5035-9786-B25D716CC0F7}"/>
    <pc:docChg chg="modSld">
      <pc:chgData name="Catherine Kiernan" userId="S::ckiernan@wimbledonguild.co.uk::bd616884-2077-4108-acca-66a1e11c34a2" providerId="AD" clId="Web-{E0674775-DCA7-5035-9786-B25D716CC0F7}" dt="2020-06-17T10:51:02.672" v="15" actId="1076"/>
      <pc:docMkLst>
        <pc:docMk/>
      </pc:docMkLst>
      <pc:sldChg chg="addSp delSp modSp">
        <pc:chgData name="Catherine Kiernan" userId="S::ckiernan@wimbledonguild.co.uk::bd616884-2077-4108-acca-66a1e11c34a2" providerId="AD" clId="Web-{E0674775-DCA7-5035-9786-B25D716CC0F7}" dt="2020-06-17T10:44:56.209" v="8" actId="1076"/>
        <pc:sldMkLst>
          <pc:docMk/>
          <pc:sldMk cId="816783308" sldId="257"/>
        </pc:sldMkLst>
        <pc:spChg chg="mod">
          <ac:chgData name="Catherine Kiernan" userId="S::ckiernan@wimbledonguild.co.uk::bd616884-2077-4108-acca-66a1e11c34a2" providerId="AD" clId="Web-{E0674775-DCA7-5035-9786-B25D716CC0F7}" dt="2020-06-17T10:43:39.241" v="2" actId="20577"/>
          <ac:spMkLst>
            <pc:docMk/>
            <pc:sldMk cId="816783308" sldId="257"/>
            <ac:spMk id="3" creationId="{DC27BA4C-4C0A-45E5-9FC5-00CDB1CBBD3B}"/>
          </ac:spMkLst>
        </pc:spChg>
        <pc:picChg chg="del">
          <ac:chgData name="Catherine Kiernan" userId="S::ckiernan@wimbledonguild.co.uk::bd616884-2077-4108-acca-66a1e11c34a2" providerId="AD" clId="Web-{E0674775-DCA7-5035-9786-B25D716CC0F7}" dt="2020-06-17T10:44:47.021" v="4"/>
          <ac:picMkLst>
            <pc:docMk/>
            <pc:sldMk cId="816783308" sldId="257"/>
            <ac:picMk id="4" creationId="{464193D3-03B4-4134-9EE1-3D1476D69B4C}"/>
          </ac:picMkLst>
        </pc:picChg>
        <pc:picChg chg="add mod">
          <ac:chgData name="Catherine Kiernan" userId="S::ckiernan@wimbledonguild.co.uk::bd616884-2077-4108-acca-66a1e11c34a2" providerId="AD" clId="Web-{E0674775-DCA7-5035-9786-B25D716CC0F7}" dt="2020-06-17T10:44:56.209" v="8" actId="1076"/>
          <ac:picMkLst>
            <pc:docMk/>
            <pc:sldMk cId="816783308" sldId="257"/>
            <ac:picMk id="5" creationId="{42656BD1-0549-4933-94E2-AB19CD0B93BA}"/>
          </ac:picMkLst>
        </pc:picChg>
      </pc:sldChg>
      <pc:sldChg chg="addSp modSp">
        <pc:chgData name="Catherine Kiernan" userId="S::ckiernan@wimbledonguild.co.uk::bd616884-2077-4108-acca-66a1e11c34a2" providerId="AD" clId="Web-{E0674775-DCA7-5035-9786-B25D716CC0F7}" dt="2020-06-17T10:51:02.672" v="15" actId="1076"/>
        <pc:sldMkLst>
          <pc:docMk/>
          <pc:sldMk cId="182446754" sldId="269"/>
        </pc:sldMkLst>
        <pc:spChg chg="mod">
          <ac:chgData name="Catherine Kiernan" userId="S::ckiernan@wimbledonguild.co.uk::bd616884-2077-4108-acca-66a1e11c34a2" providerId="AD" clId="Web-{E0674775-DCA7-5035-9786-B25D716CC0F7}" dt="2020-06-17T10:45:57.552" v="9" actId="1076"/>
          <ac:spMkLst>
            <pc:docMk/>
            <pc:sldMk cId="182446754" sldId="269"/>
            <ac:spMk id="2" creationId="{FF23276C-A9AC-4DA3-97DA-4EC7B166F0C2}"/>
          </ac:spMkLst>
        </pc:spChg>
        <pc:spChg chg="add mod">
          <ac:chgData name="Catherine Kiernan" userId="S::ckiernan@wimbledonguild.co.uk::bd616884-2077-4108-acca-66a1e11c34a2" providerId="AD" clId="Web-{E0674775-DCA7-5035-9786-B25D716CC0F7}" dt="2020-06-17T10:46:03.364" v="13" actId="14100"/>
          <ac:spMkLst>
            <pc:docMk/>
            <pc:sldMk cId="182446754" sldId="269"/>
            <ac:spMk id="3" creationId="{AC8D27F8-B803-42E3-BC23-9967F1812862}"/>
          </ac:spMkLst>
        </pc:spChg>
        <pc:picChg chg="add mod">
          <ac:chgData name="Catherine Kiernan" userId="S::ckiernan@wimbledonguild.co.uk::bd616884-2077-4108-acca-66a1e11c34a2" providerId="AD" clId="Web-{E0674775-DCA7-5035-9786-B25D716CC0F7}" dt="2020-06-17T10:51:02.672" v="15" actId="1076"/>
          <ac:picMkLst>
            <pc:docMk/>
            <pc:sldMk cId="182446754" sldId="269"/>
            <ac:picMk id="4" creationId="{F4318F52-03C7-4171-83A3-D6DBCF7AB273}"/>
          </ac:picMkLst>
        </pc:picChg>
      </pc:sldChg>
    </pc:docChg>
  </pc:docChgLst>
  <pc:docChgLst>
    <pc:chgData name="Catherine Kiernan" userId="bd616884-2077-4108-acca-66a1e11c34a2" providerId="ADAL" clId="{C15A57A1-31C7-42A8-B8EF-D3EBC7976905}"/>
    <pc:docChg chg="custSel modSld modNotesMaster">
      <pc:chgData name="Catherine Kiernan" userId="bd616884-2077-4108-acca-66a1e11c34a2" providerId="ADAL" clId="{C15A57A1-31C7-42A8-B8EF-D3EBC7976905}" dt="2020-06-23T08:07:26.381" v="267"/>
      <pc:docMkLst>
        <pc:docMk/>
      </pc:docMkLst>
      <pc:sldChg chg="addSp modSp mod">
        <pc:chgData name="Catherine Kiernan" userId="bd616884-2077-4108-acca-66a1e11c34a2" providerId="ADAL" clId="{C15A57A1-31C7-42A8-B8EF-D3EBC7976905}" dt="2020-06-17T13:21:37.687" v="21"/>
        <pc:sldMkLst>
          <pc:docMk/>
          <pc:sldMk cId="816783308" sldId="257"/>
        </pc:sldMkLst>
        <pc:picChg chg="mod">
          <ac:chgData name="Catherine Kiernan" userId="bd616884-2077-4108-acca-66a1e11c34a2" providerId="ADAL" clId="{C15A57A1-31C7-42A8-B8EF-D3EBC7976905}" dt="2020-06-17T13:21:35.851" v="20" actId="14100"/>
          <ac:picMkLst>
            <pc:docMk/>
            <pc:sldMk cId="816783308" sldId="257"/>
            <ac:picMk id="5" creationId="{42656BD1-0549-4933-94E2-AB19CD0B93BA}"/>
          </ac:picMkLst>
        </pc:picChg>
        <pc:picChg chg="add mod">
          <ac:chgData name="Catherine Kiernan" userId="bd616884-2077-4108-acca-66a1e11c34a2" providerId="ADAL" clId="{C15A57A1-31C7-42A8-B8EF-D3EBC7976905}" dt="2020-06-17T13:21:37.687" v="21"/>
          <ac:picMkLst>
            <pc:docMk/>
            <pc:sldMk cId="816783308" sldId="257"/>
            <ac:picMk id="6" creationId="{FCF4E386-95FE-4EE1-B953-BFE0248C4C36}"/>
          </ac:picMkLst>
        </pc:picChg>
      </pc:sldChg>
      <pc:sldChg chg="addSp modSp modNotesTx">
        <pc:chgData name="Catherine Kiernan" userId="bd616884-2077-4108-acca-66a1e11c34a2" providerId="ADAL" clId="{C15A57A1-31C7-42A8-B8EF-D3EBC7976905}" dt="2020-06-17T13:25:31.194" v="35" actId="20577"/>
        <pc:sldMkLst>
          <pc:docMk/>
          <pc:sldMk cId="10631909" sldId="258"/>
        </pc:sldMkLst>
        <pc:picChg chg="add mod">
          <ac:chgData name="Catherine Kiernan" userId="bd616884-2077-4108-acca-66a1e11c34a2" providerId="ADAL" clId="{C15A57A1-31C7-42A8-B8EF-D3EBC7976905}" dt="2020-06-17T13:21:42.681" v="22"/>
          <ac:picMkLst>
            <pc:docMk/>
            <pc:sldMk cId="10631909" sldId="258"/>
            <ac:picMk id="7" creationId="{A0F3128E-9C86-40B7-A8E9-1296BEF303EC}"/>
          </ac:picMkLst>
        </pc:picChg>
      </pc:sldChg>
      <pc:sldChg chg="addSp modSp">
        <pc:chgData name="Catherine Kiernan" userId="bd616884-2077-4108-acca-66a1e11c34a2" providerId="ADAL" clId="{C15A57A1-31C7-42A8-B8EF-D3EBC7976905}" dt="2020-06-17T13:21:21.370" v="16"/>
        <pc:sldMkLst>
          <pc:docMk/>
          <pc:sldMk cId="1238122327" sldId="259"/>
        </pc:sldMkLst>
        <pc:picChg chg="add mod">
          <ac:chgData name="Catherine Kiernan" userId="bd616884-2077-4108-acca-66a1e11c34a2" providerId="ADAL" clId="{C15A57A1-31C7-42A8-B8EF-D3EBC7976905}" dt="2020-06-17T13:21:21.370" v="16"/>
          <ac:picMkLst>
            <pc:docMk/>
            <pc:sldMk cId="1238122327" sldId="259"/>
            <ac:picMk id="5" creationId="{CB0D64F5-B72E-44E3-BEA7-F270BF14BCEB}"/>
          </ac:picMkLst>
        </pc:picChg>
      </pc:sldChg>
      <pc:sldChg chg="addSp modSp">
        <pc:chgData name="Catherine Kiernan" userId="bd616884-2077-4108-acca-66a1e11c34a2" providerId="ADAL" clId="{C15A57A1-31C7-42A8-B8EF-D3EBC7976905}" dt="2020-06-17T13:21:55.052" v="25"/>
        <pc:sldMkLst>
          <pc:docMk/>
          <pc:sldMk cId="2971763552" sldId="263"/>
        </pc:sldMkLst>
        <pc:picChg chg="add mod">
          <ac:chgData name="Catherine Kiernan" userId="bd616884-2077-4108-acca-66a1e11c34a2" providerId="ADAL" clId="{C15A57A1-31C7-42A8-B8EF-D3EBC7976905}" dt="2020-06-17T13:21:55.052" v="25"/>
          <ac:picMkLst>
            <pc:docMk/>
            <pc:sldMk cId="2971763552" sldId="263"/>
            <ac:picMk id="7" creationId="{925E3F67-6B97-4CFE-B419-D54AF157B5B5}"/>
          </ac:picMkLst>
        </pc:picChg>
      </pc:sldChg>
      <pc:sldChg chg="addSp modSp">
        <pc:chgData name="Catherine Kiernan" userId="bd616884-2077-4108-acca-66a1e11c34a2" providerId="ADAL" clId="{C15A57A1-31C7-42A8-B8EF-D3EBC7976905}" dt="2020-06-17T13:21:46.942" v="23"/>
        <pc:sldMkLst>
          <pc:docMk/>
          <pc:sldMk cId="4073127534" sldId="264"/>
        </pc:sldMkLst>
        <pc:picChg chg="add mod">
          <ac:chgData name="Catherine Kiernan" userId="bd616884-2077-4108-acca-66a1e11c34a2" providerId="ADAL" clId="{C15A57A1-31C7-42A8-B8EF-D3EBC7976905}" dt="2020-06-17T13:21:46.942" v="23"/>
          <ac:picMkLst>
            <pc:docMk/>
            <pc:sldMk cId="4073127534" sldId="264"/>
            <ac:picMk id="6" creationId="{AF52952A-AFD5-4790-AE6D-61C99AF2B730}"/>
          </ac:picMkLst>
        </pc:picChg>
      </pc:sldChg>
      <pc:sldChg chg="addSp modSp mod">
        <pc:chgData name="Catherine Kiernan" userId="bd616884-2077-4108-acca-66a1e11c34a2" providerId="ADAL" clId="{C15A57A1-31C7-42A8-B8EF-D3EBC7976905}" dt="2020-06-17T13:21:28.352" v="18" actId="1076"/>
        <pc:sldMkLst>
          <pc:docMk/>
          <pc:sldMk cId="1235628998" sldId="265"/>
        </pc:sldMkLst>
        <pc:picChg chg="mod">
          <ac:chgData name="Catherine Kiernan" userId="bd616884-2077-4108-acca-66a1e11c34a2" providerId="ADAL" clId="{C15A57A1-31C7-42A8-B8EF-D3EBC7976905}" dt="2020-06-17T13:21:28.352" v="18" actId="1076"/>
          <ac:picMkLst>
            <pc:docMk/>
            <pc:sldMk cId="1235628998" sldId="265"/>
            <ac:picMk id="4" creationId="{B23E87CF-1300-4FA1-BE9D-35D9293B648A}"/>
          </ac:picMkLst>
        </pc:picChg>
        <pc:picChg chg="add mod">
          <ac:chgData name="Catherine Kiernan" userId="bd616884-2077-4108-acca-66a1e11c34a2" providerId="ADAL" clId="{C15A57A1-31C7-42A8-B8EF-D3EBC7976905}" dt="2020-06-17T13:21:24.425" v="17"/>
          <ac:picMkLst>
            <pc:docMk/>
            <pc:sldMk cId="1235628998" sldId="265"/>
            <ac:picMk id="7" creationId="{72AD3E2D-325C-4EA7-8153-CDC23FA6A31C}"/>
          </ac:picMkLst>
        </pc:picChg>
      </pc:sldChg>
      <pc:sldChg chg="addSp modSp">
        <pc:chgData name="Catherine Kiernan" userId="bd616884-2077-4108-acca-66a1e11c34a2" providerId="ADAL" clId="{C15A57A1-31C7-42A8-B8EF-D3EBC7976905}" dt="2020-06-17T13:21:51.934" v="24"/>
        <pc:sldMkLst>
          <pc:docMk/>
          <pc:sldMk cId="1729900155" sldId="266"/>
        </pc:sldMkLst>
        <pc:picChg chg="add mod">
          <ac:chgData name="Catherine Kiernan" userId="bd616884-2077-4108-acca-66a1e11c34a2" providerId="ADAL" clId="{C15A57A1-31C7-42A8-B8EF-D3EBC7976905}" dt="2020-06-17T13:21:51.934" v="24"/>
          <ac:picMkLst>
            <pc:docMk/>
            <pc:sldMk cId="1729900155" sldId="266"/>
            <ac:picMk id="6" creationId="{45F785E3-8164-4861-8EA7-843A3BC9CE1A}"/>
          </ac:picMkLst>
        </pc:picChg>
      </pc:sldChg>
      <pc:sldChg chg="modSp mod">
        <pc:chgData name="Catherine Kiernan" userId="bd616884-2077-4108-acca-66a1e11c34a2" providerId="ADAL" clId="{C15A57A1-31C7-42A8-B8EF-D3EBC7976905}" dt="2020-06-18T10:24:07.754" v="36" actId="20577"/>
        <pc:sldMkLst>
          <pc:docMk/>
          <pc:sldMk cId="4092587948" sldId="267"/>
        </pc:sldMkLst>
        <pc:spChg chg="mod">
          <ac:chgData name="Catherine Kiernan" userId="bd616884-2077-4108-acca-66a1e11c34a2" providerId="ADAL" clId="{C15A57A1-31C7-42A8-B8EF-D3EBC7976905}" dt="2020-06-18T10:24:07.754" v="36" actId="20577"/>
          <ac:spMkLst>
            <pc:docMk/>
            <pc:sldMk cId="4092587948" sldId="267"/>
            <ac:spMk id="5" creationId="{67128CCC-F5D3-4351-81FF-B5E327804E20}"/>
          </ac:spMkLst>
        </pc:spChg>
        <pc:picChg chg="mod">
          <ac:chgData name="Catherine Kiernan" userId="bd616884-2077-4108-acca-66a1e11c34a2" providerId="ADAL" clId="{C15A57A1-31C7-42A8-B8EF-D3EBC7976905}" dt="2020-06-17T13:22:20.144" v="26" actId="1076"/>
          <ac:picMkLst>
            <pc:docMk/>
            <pc:sldMk cId="4092587948" sldId="267"/>
            <ac:picMk id="3" creationId="{77AE9976-D0C0-4137-B4CF-ED915950195D}"/>
          </ac:picMkLst>
        </pc:picChg>
      </pc:sldChg>
      <pc:sldChg chg="addSp delSp modSp mod">
        <pc:chgData name="Catherine Kiernan" userId="bd616884-2077-4108-acca-66a1e11c34a2" providerId="ADAL" clId="{C15A57A1-31C7-42A8-B8EF-D3EBC7976905}" dt="2020-06-17T13:21:18.390" v="15"/>
        <pc:sldMkLst>
          <pc:docMk/>
          <pc:sldMk cId="182446754" sldId="269"/>
        </pc:sldMkLst>
        <pc:spChg chg="mod">
          <ac:chgData name="Catherine Kiernan" userId="bd616884-2077-4108-acca-66a1e11c34a2" providerId="ADAL" clId="{C15A57A1-31C7-42A8-B8EF-D3EBC7976905}" dt="2020-06-17T13:20:53.065" v="12" actId="1076"/>
          <ac:spMkLst>
            <pc:docMk/>
            <pc:sldMk cId="182446754" sldId="269"/>
            <ac:spMk id="2" creationId="{FF23276C-A9AC-4DA3-97DA-4EC7B166F0C2}"/>
          </ac:spMkLst>
        </pc:spChg>
        <pc:spChg chg="del mod">
          <ac:chgData name="Catherine Kiernan" userId="bd616884-2077-4108-acca-66a1e11c34a2" providerId="ADAL" clId="{C15A57A1-31C7-42A8-B8EF-D3EBC7976905}" dt="2020-06-17T13:20:18.606" v="2" actId="478"/>
          <ac:spMkLst>
            <pc:docMk/>
            <pc:sldMk cId="182446754" sldId="269"/>
            <ac:spMk id="3" creationId="{AC8D27F8-B803-42E3-BC23-9967F1812862}"/>
          </ac:spMkLst>
        </pc:spChg>
        <pc:picChg chg="mod">
          <ac:chgData name="Catherine Kiernan" userId="bd616884-2077-4108-acca-66a1e11c34a2" providerId="ADAL" clId="{C15A57A1-31C7-42A8-B8EF-D3EBC7976905}" dt="2020-06-17T13:20:57.179" v="14" actId="1076"/>
          <ac:picMkLst>
            <pc:docMk/>
            <pc:sldMk cId="182446754" sldId="269"/>
            <ac:picMk id="5" creationId="{A7E127D5-C5FE-4CF3-B173-657853E2FF05}"/>
          </ac:picMkLst>
        </pc:picChg>
        <pc:picChg chg="add mod">
          <ac:chgData name="Catherine Kiernan" userId="bd616884-2077-4108-acca-66a1e11c34a2" providerId="ADAL" clId="{C15A57A1-31C7-42A8-B8EF-D3EBC7976905}" dt="2020-06-17T13:21:18.390" v="15"/>
          <ac:picMkLst>
            <pc:docMk/>
            <pc:sldMk cId="182446754" sldId="269"/>
            <ac:picMk id="6" creationId="{7461F46B-4B63-435B-B7BC-11E61FD0A1E2}"/>
          </ac:picMkLst>
        </pc:picChg>
      </pc:sldChg>
      <pc:sldChg chg="addSp modSp mod">
        <pc:chgData name="Catherine Kiernan" userId="bd616884-2077-4108-acca-66a1e11c34a2" providerId="ADAL" clId="{C15A57A1-31C7-42A8-B8EF-D3EBC7976905}" dt="2020-06-18T10:40:34.439" v="265" actId="20577"/>
        <pc:sldMkLst>
          <pc:docMk/>
          <pc:sldMk cId="3863356024" sldId="273"/>
        </pc:sldMkLst>
        <pc:spChg chg="mod">
          <ac:chgData name="Catherine Kiernan" userId="bd616884-2077-4108-acca-66a1e11c34a2" providerId="ADAL" clId="{C15A57A1-31C7-42A8-B8EF-D3EBC7976905}" dt="2020-06-18T10:36:16.736" v="61" actId="14100"/>
          <ac:spMkLst>
            <pc:docMk/>
            <pc:sldMk cId="3863356024" sldId="273"/>
            <ac:spMk id="2" creationId="{52BB01CD-D077-48A1-BD4B-7AC35FB8DEF2}"/>
          </ac:spMkLst>
        </pc:spChg>
        <pc:spChg chg="add mod">
          <ac:chgData name="Catherine Kiernan" userId="bd616884-2077-4108-acca-66a1e11c34a2" providerId="ADAL" clId="{C15A57A1-31C7-42A8-B8EF-D3EBC7976905}" dt="2020-06-18T10:39:34.694" v="229" actId="20577"/>
          <ac:spMkLst>
            <pc:docMk/>
            <pc:sldMk cId="3863356024" sldId="273"/>
            <ac:spMk id="4" creationId="{358B1B92-FFBC-4C82-BDAD-DFE3B3DEF84D}"/>
          </ac:spMkLst>
        </pc:spChg>
        <pc:spChg chg="add mod">
          <ac:chgData name="Catherine Kiernan" userId="bd616884-2077-4108-acca-66a1e11c34a2" providerId="ADAL" clId="{C15A57A1-31C7-42A8-B8EF-D3EBC7976905}" dt="2020-06-18T10:40:34.439" v="265" actId="20577"/>
          <ac:spMkLst>
            <pc:docMk/>
            <pc:sldMk cId="3863356024" sldId="273"/>
            <ac:spMk id="6" creationId="{6D71802A-565C-4980-84D1-F87734D8DE55}"/>
          </ac:spMkLst>
        </pc:spChg>
      </pc:sldChg>
    </pc:docChg>
  </pc:docChgLst>
  <pc:docChgLst>
    <pc:chgData name="Catherine Kiernan" userId="S::ckiernan@wimbledonguild.co.uk::bd616884-2077-4108-acca-66a1e11c34a2" providerId="AD" clId="Web-{39E1057C-D06C-4BAE-C7F1-8CEE627401C2}"/>
    <pc:docChg chg="addSld modSld">
      <pc:chgData name="Catherine Kiernan" userId="S::ckiernan@wimbledonguild.co.uk::bd616884-2077-4108-acca-66a1e11c34a2" providerId="AD" clId="Web-{39E1057C-D06C-4BAE-C7F1-8CEE627401C2}" dt="2020-07-20T09:19:07.649" v="1363" actId="1076"/>
      <pc:docMkLst>
        <pc:docMk/>
      </pc:docMkLst>
      <pc:sldChg chg="addSp delSp modSp">
        <pc:chgData name="Catherine Kiernan" userId="S::ckiernan@wimbledonguild.co.uk::bd616884-2077-4108-acca-66a1e11c34a2" providerId="AD" clId="Web-{39E1057C-D06C-4BAE-C7F1-8CEE627401C2}" dt="2020-07-20T08:31:11.568" v="38" actId="1076"/>
        <pc:sldMkLst>
          <pc:docMk/>
          <pc:sldMk cId="816783308" sldId="257"/>
        </pc:sldMkLst>
        <pc:spChg chg="mod">
          <ac:chgData name="Catherine Kiernan" userId="S::ckiernan@wimbledonguild.co.uk::bd616884-2077-4108-acca-66a1e11c34a2" providerId="AD" clId="Web-{39E1057C-D06C-4BAE-C7F1-8CEE627401C2}" dt="2020-07-20T08:30:48.224" v="30" actId="20577"/>
          <ac:spMkLst>
            <pc:docMk/>
            <pc:sldMk cId="816783308" sldId="257"/>
            <ac:spMk id="3" creationId="{DC27BA4C-4C0A-45E5-9FC5-00CDB1CBBD3B}"/>
          </ac:spMkLst>
        </pc:spChg>
        <pc:picChg chg="add mod">
          <ac:chgData name="Catherine Kiernan" userId="S::ckiernan@wimbledonguild.co.uk::bd616884-2077-4108-acca-66a1e11c34a2" providerId="AD" clId="Web-{39E1057C-D06C-4BAE-C7F1-8CEE627401C2}" dt="2020-07-20T08:31:11.568" v="38" actId="1076"/>
          <ac:picMkLst>
            <pc:docMk/>
            <pc:sldMk cId="816783308" sldId="257"/>
            <ac:picMk id="4" creationId="{9CDD8973-F6AB-4C10-A6AE-A0F9D16DEB25}"/>
          </ac:picMkLst>
        </pc:picChg>
        <pc:picChg chg="del">
          <ac:chgData name="Catherine Kiernan" userId="S::ckiernan@wimbledonguild.co.uk::bd616884-2077-4108-acca-66a1e11c34a2" providerId="AD" clId="Web-{39E1057C-D06C-4BAE-C7F1-8CEE627401C2}" dt="2020-07-20T08:30:49.286" v="32"/>
          <ac:picMkLst>
            <pc:docMk/>
            <pc:sldMk cId="816783308" sldId="257"/>
            <ac:picMk id="5" creationId="{42656BD1-0549-4933-94E2-AB19CD0B93BA}"/>
          </ac:picMkLst>
        </pc:picChg>
        <pc:picChg chg="mod">
          <ac:chgData name="Catherine Kiernan" userId="S::ckiernan@wimbledonguild.co.uk::bd616884-2077-4108-acca-66a1e11c34a2" providerId="AD" clId="Web-{39E1057C-D06C-4BAE-C7F1-8CEE627401C2}" dt="2020-07-20T08:31:09.443" v="37" actId="1076"/>
          <ac:picMkLst>
            <pc:docMk/>
            <pc:sldMk cId="816783308" sldId="257"/>
            <ac:picMk id="8" creationId="{C54D9F6B-3968-401B-8745-8D2774A5BFDA}"/>
          </ac:picMkLst>
        </pc:picChg>
      </pc:sldChg>
      <pc:sldChg chg="addSp delSp modSp">
        <pc:chgData name="Catherine Kiernan" userId="S::ckiernan@wimbledonguild.co.uk::bd616884-2077-4108-acca-66a1e11c34a2" providerId="AD" clId="Web-{39E1057C-D06C-4BAE-C7F1-8CEE627401C2}" dt="2020-07-20T08:30:22.771" v="23" actId="1076"/>
        <pc:sldMkLst>
          <pc:docMk/>
          <pc:sldMk cId="1729900155" sldId="266"/>
        </pc:sldMkLst>
        <pc:spChg chg="mod">
          <ac:chgData name="Catherine Kiernan" userId="S::ckiernan@wimbledonguild.co.uk::bd616884-2077-4108-acca-66a1e11c34a2" providerId="AD" clId="Web-{39E1057C-D06C-4BAE-C7F1-8CEE627401C2}" dt="2020-07-20T08:30:07.052" v="19" actId="20577"/>
          <ac:spMkLst>
            <pc:docMk/>
            <pc:sldMk cId="1729900155" sldId="266"/>
            <ac:spMk id="3" creationId="{EE8E84D8-000E-45FD-B69D-22DAC71E91E8}"/>
          </ac:spMkLst>
        </pc:spChg>
        <pc:picChg chg="del">
          <ac:chgData name="Catherine Kiernan" userId="S::ckiernan@wimbledonguild.co.uk::bd616884-2077-4108-acca-66a1e11c34a2" providerId="AD" clId="Web-{39E1057C-D06C-4BAE-C7F1-8CEE627401C2}" dt="2020-07-20T08:30:08.067" v="21"/>
          <ac:picMkLst>
            <pc:docMk/>
            <pc:sldMk cId="1729900155" sldId="266"/>
            <ac:picMk id="2" creationId="{4BB71D39-7D17-476E-A8E0-A14036BBADA0}"/>
          </ac:picMkLst>
        </pc:picChg>
        <pc:picChg chg="add mod">
          <ac:chgData name="Catherine Kiernan" userId="S::ckiernan@wimbledonguild.co.uk::bd616884-2077-4108-acca-66a1e11c34a2" providerId="AD" clId="Web-{39E1057C-D06C-4BAE-C7F1-8CEE627401C2}" dt="2020-07-20T08:30:22.771" v="23" actId="1076"/>
          <ac:picMkLst>
            <pc:docMk/>
            <pc:sldMk cId="1729900155" sldId="266"/>
            <ac:picMk id="4" creationId="{9E953C9C-B6C7-4A3B-AC65-60BEADB61BD1}"/>
          </ac:picMkLst>
        </pc:picChg>
      </pc:sldChg>
      <pc:sldChg chg="modSp modNotes">
        <pc:chgData name="Catherine Kiernan" userId="S::ckiernan@wimbledonguild.co.uk::bd616884-2077-4108-acca-66a1e11c34a2" providerId="AD" clId="Web-{39E1057C-D06C-4BAE-C7F1-8CEE627401C2}" dt="2020-07-20T08:29:57.458" v="14"/>
        <pc:sldMkLst>
          <pc:docMk/>
          <pc:sldMk cId="4092587948" sldId="267"/>
        </pc:sldMkLst>
        <pc:spChg chg="mod">
          <ac:chgData name="Catherine Kiernan" userId="S::ckiernan@wimbledonguild.co.uk::bd616884-2077-4108-acca-66a1e11c34a2" providerId="AD" clId="Web-{39E1057C-D06C-4BAE-C7F1-8CEE627401C2}" dt="2020-07-20T08:29:14.301" v="11" actId="20577"/>
          <ac:spMkLst>
            <pc:docMk/>
            <pc:sldMk cId="4092587948" sldId="267"/>
            <ac:spMk id="5" creationId="{67128CCC-F5D3-4351-81FF-B5E327804E20}"/>
          </ac:spMkLst>
        </pc:spChg>
      </pc:sldChg>
      <pc:sldChg chg="addSp delSp modSp new modNotes">
        <pc:chgData name="Catherine Kiernan" userId="S::ckiernan@wimbledonguild.co.uk::bd616884-2077-4108-acca-66a1e11c34a2" providerId="AD" clId="Web-{39E1057C-D06C-4BAE-C7F1-8CEE627401C2}" dt="2020-07-20T09:19:07.649" v="1363" actId="1076"/>
        <pc:sldMkLst>
          <pc:docMk/>
          <pc:sldMk cId="2213353007" sldId="274"/>
        </pc:sldMkLst>
        <pc:spChg chg="del">
          <ac:chgData name="Catherine Kiernan" userId="S::ckiernan@wimbledonguild.co.uk::bd616884-2077-4108-acca-66a1e11c34a2" providerId="AD" clId="Web-{39E1057C-D06C-4BAE-C7F1-8CEE627401C2}" dt="2020-07-20T08:33:22.571" v="44"/>
          <ac:spMkLst>
            <pc:docMk/>
            <pc:sldMk cId="2213353007" sldId="274"/>
            <ac:spMk id="2" creationId="{EA1D599B-DC85-4C78-A450-2C9C77D21B1E}"/>
          </ac:spMkLst>
        </pc:spChg>
        <pc:spChg chg="mod">
          <ac:chgData name="Catherine Kiernan" userId="S::ckiernan@wimbledonguild.co.uk::bd616884-2077-4108-acca-66a1e11c34a2" providerId="AD" clId="Web-{39E1057C-D06C-4BAE-C7F1-8CEE627401C2}" dt="2020-07-20T09:19:05.556" v="1362" actId="1076"/>
          <ac:spMkLst>
            <pc:docMk/>
            <pc:sldMk cId="2213353007" sldId="274"/>
            <ac:spMk id="3" creationId="{989081A7-868B-4B87-83F3-36EBEB3C4CB5}"/>
          </ac:spMkLst>
        </pc:spChg>
        <pc:spChg chg="add mod">
          <ac:chgData name="Catherine Kiernan" userId="S::ckiernan@wimbledonguild.co.uk::bd616884-2077-4108-acca-66a1e11c34a2" providerId="AD" clId="Web-{39E1057C-D06C-4BAE-C7F1-8CEE627401C2}" dt="2020-07-20T08:33:52.790" v="69" actId="20577"/>
          <ac:spMkLst>
            <pc:docMk/>
            <pc:sldMk cId="2213353007" sldId="274"/>
            <ac:spMk id="4" creationId="{7C88D182-0CCD-499D-BB04-2E32151A7DBC}"/>
          </ac:spMkLst>
        </pc:spChg>
        <pc:picChg chg="add mod">
          <ac:chgData name="Catherine Kiernan" userId="S::ckiernan@wimbledonguild.co.uk::bd616884-2077-4108-acca-66a1e11c34a2" providerId="AD" clId="Web-{39E1057C-D06C-4BAE-C7F1-8CEE627401C2}" dt="2020-07-20T09:19:07.649" v="1363" actId="1076"/>
          <ac:picMkLst>
            <pc:docMk/>
            <pc:sldMk cId="2213353007" sldId="274"/>
            <ac:picMk id="5" creationId="{D8C96B63-7491-47D6-AE4D-1B353C187641}"/>
          </ac:picMkLst>
        </pc:picChg>
      </pc:sldChg>
      <pc:sldChg chg="addSp delSp modSp new modNotes">
        <pc:chgData name="Catherine Kiernan" userId="S::ckiernan@wimbledonguild.co.uk::bd616884-2077-4108-acca-66a1e11c34a2" providerId="AD" clId="Web-{39E1057C-D06C-4BAE-C7F1-8CEE627401C2}" dt="2020-07-20T09:18:39.306" v="1356" actId="1076"/>
        <pc:sldMkLst>
          <pc:docMk/>
          <pc:sldMk cId="4120620403" sldId="275"/>
        </pc:sldMkLst>
        <pc:spChg chg="del">
          <ac:chgData name="Catherine Kiernan" userId="S::ckiernan@wimbledonguild.co.uk::bd616884-2077-4108-acca-66a1e11c34a2" providerId="AD" clId="Web-{39E1057C-D06C-4BAE-C7F1-8CEE627401C2}" dt="2020-07-20T08:58:48.283" v="765"/>
          <ac:spMkLst>
            <pc:docMk/>
            <pc:sldMk cId="4120620403" sldId="275"/>
            <ac:spMk id="2" creationId="{03867EFF-B586-45AD-8AD5-046CE782CC10}"/>
          </ac:spMkLst>
        </pc:spChg>
        <pc:spChg chg="mod">
          <ac:chgData name="Catherine Kiernan" userId="S::ckiernan@wimbledonguild.co.uk::bd616884-2077-4108-acca-66a1e11c34a2" providerId="AD" clId="Web-{39E1057C-D06C-4BAE-C7F1-8CEE627401C2}" dt="2020-07-20T09:12:01.006" v="1350" actId="14100"/>
          <ac:spMkLst>
            <pc:docMk/>
            <pc:sldMk cId="4120620403" sldId="275"/>
            <ac:spMk id="3" creationId="{CED16108-8345-4A30-9529-9CE3EF8D94BD}"/>
          </ac:spMkLst>
        </pc:spChg>
        <pc:spChg chg="add">
          <ac:chgData name="Catherine Kiernan" userId="S::ckiernan@wimbledonguild.co.uk::bd616884-2077-4108-acca-66a1e11c34a2" providerId="AD" clId="Web-{39E1057C-D06C-4BAE-C7F1-8CEE627401C2}" dt="2020-07-20T08:58:48.017" v="764"/>
          <ac:spMkLst>
            <pc:docMk/>
            <pc:sldMk cId="4120620403" sldId="275"/>
            <ac:spMk id="5" creationId="{9B9A149F-746C-4D51-A08A-C07F985303A7}"/>
          </ac:spMkLst>
        </pc:spChg>
        <pc:picChg chg="add mod">
          <ac:chgData name="Catherine Kiernan" userId="S::ckiernan@wimbledonguild.co.uk::bd616884-2077-4108-acca-66a1e11c34a2" providerId="AD" clId="Web-{39E1057C-D06C-4BAE-C7F1-8CEE627401C2}" dt="2020-07-20T09:18:22.180" v="1354" actId="1076"/>
          <ac:picMkLst>
            <pc:docMk/>
            <pc:sldMk cId="4120620403" sldId="275"/>
            <ac:picMk id="6" creationId="{0E3FFAD6-CA2B-4571-BF24-2BBA71F8B229}"/>
          </ac:picMkLst>
        </pc:picChg>
        <pc:picChg chg="add mod">
          <ac:chgData name="Catherine Kiernan" userId="S::ckiernan@wimbledonguild.co.uk::bd616884-2077-4108-acca-66a1e11c34a2" providerId="AD" clId="Web-{39E1057C-D06C-4BAE-C7F1-8CEE627401C2}" dt="2020-07-20T09:18:39.306" v="1356" actId="1076"/>
          <ac:picMkLst>
            <pc:docMk/>
            <pc:sldMk cId="4120620403" sldId="275"/>
            <ac:picMk id="7" creationId="{AB57E9D9-D075-4434-A93C-9FBB0AEFB736}"/>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mailto:ckiernan@wimbledonguild.co.uk" TargetMode="External"/><Relationship Id="rId1" Type="http://schemas.openxmlformats.org/officeDocument/2006/relationships/hyperlink" Target="mailto:advice@ageukmerton.org.uk"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ckiernan@wimbledonguild.co.uk" TargetMode="External"/><Relationship Id="rId1" Type="http://schemas.openxmlformats.org/officeDocument/2006/relationships/hyperlink" Target="mailto:advice@ageukmerton.org.uk"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9131F-8C97-4462-8520-6C4B67913D4E}" type="doc">
      <dgm:prSet loTypeId="urn:microsoft.com/office/officeart/2005/8/layout/hierarchy1" loCatId="hierarchy" qsTypeId="urn:microsoft.com/office/officeart/2005/8/quickstyle/simple4" qsCatId="simple" csTypeId="urn:microsoft.com/office/officeart/2005/8/colors/accent0_3" csCatId="mainScheme" phldr="1"/>
      <dgm:spPr/>
      <dgm:t>
        <a:bodyPr/>
        <a:lstStyle/>
        <a:p>
          <a:endParaRPr lang="en-US"/>
        </a:p>
      </dgm:t>
    </dgm:pt>
    <dgm:pt modelId="{0E4542CD-C7B2-46F4-9213-0FDAB968F1F6}">
      <dgm:prSet/>
      <dgm:spPr/>
      <dgm:t>
        <a:bodyPr/>
        <a:lstStyle/>
        <a:p>
          <a:endParaRPr lang="en-US" i="1" dirty="0"/>
        </a:p>
        <a:p>
          <a:endParaRPr lang="en-US" i="1" dirty="0"/>
        </a:p>
        <a:p>
          <a:endParaRPr lang="en-US" i="1" dirty="0"/>
        </a:p>
        <a:p>
          <a:r>
            <a:rPr lang="en-US" i="1" dirty="0"/>
            <a:t>Age UK Merton</a:t>
          </a:r>
          <a:r>
            <a:rPr lang="en-US" dirty="0"/>
            <a:t>   </a:t>
          </a:r>
          <a:r>
            <a:rPr lang="en-US" b="1" u="sng" dirty="0">
              <a:hlinkClick xmlns:r="http://schemas.openxmlformats.org/officeDocument/2006/relationships" r:id="rId1"/>
            </a:rPr>
            <a:t>advice@ageukmerton.org.uk</a:t>
          </a:r>
          <a:r>
            <a:rPr lang="en-US" b="1" dirty="0"/>
            <a:t>   </a:t>
          </a:r>
          <a:r>
            <a:rPr lang="en-GB" b="1" dirty="0"/>
            <a:t>020 8648 5792</a:t>
          </a:r>
          <a:endParaRPr lang="en-US" dirty="0"/>
        </a:p>
      </dgm:t>
    </dgm:pt>
    <dgm:pt modelId="{4F993B3B-60A2-4438-93E8-258A3E41449B}" type="parTrans" cxnId="{FE41E8E6-4EA6-4E74-B194-6DF7D2ADA7BE}">
      <dgm:prSet/>
      <dgm:spPr/>
      <dgm:t>
        <a:bodyPr/>
        <a:lstStyle/>
        <a:p>
          <a:endParaRPr lang="en-US"/>
        </a:p>
      </dgm:t>
    </dgm:pt>
    <dgm:pt modelId="{3930207E-501B-4BE9-BFCC-56250B5A3277}" type="sibTrans" cxnId="{FE41E8E6-4EA6-4E74-B194-6DF7D2ADA7BE}">
      <dgm:prSet/>
      <dgm:spPr/>
      <dgm:t>
        <a:bodyPr/>
        <a:lstStyle/>
        <a:p>
          <a:endParaRPr lang="en-US"/>
        </a:p>
      </dgm:t>
    </dgm:pt>
    <dgm:pt modelId="{0875B498-36E2-4705-9EBB-34E3B74D9CB2}">
      <dgm:prSet/>
      <dgm:spPr/>
      <dgm:t>
        <a:bodyPr/>
        <a:lstStyle/>
        <a:p>
          <a:endParaRPr lang="en-US" i="1" dirty="0"/>
        </a:p>
        <a:p>
          <a:endParaRPr lang="en-US" i="1" dirty="0"/>
        </a:p>
        <a:p>
          <a:endParaRPr lang="en-US" i="1" dirty="0"/>
        </a:p>
        <a:p>
          <a:r>
            <a:rPr lang="en-US" i="1" dirty="0"/>
            <a:t>Wimbledon Guild</a:t>
          </a:r>
          <a:r>
            <a:rPr lang="en-US" b="1" dirty="0"/>
            <a:t>   </a:t>
          </a:r>
          <a:r>
            <a:rPr lang="en-US" b="1" u="sng" dirty="0">
              <a:hlinkClick xmlns:r="http://schemas.openxmlformats.org/officeDocument/2006/relationships" r:id="rId2"/>
            </a:rPr>
            <a:t>ckiernan@wimbledonguild.co.uk</a:t>
          </a:r>
          <a:r>
            <a:rPr lang="en-US" dirty="0"/>
            <a:t>  </a:t>
          </a:r>
          <a:r>
            <a:rPr lang="en-US" b="1" dirty="0"/>
            <a:t>0208 739 2931</a:t>
          </a:r>
          <a:endParaRPr lang="en-US" dirty="0"/>
        </a:p>
      </dgm:t>
    </dgm:pt>
    <dgm:pt modelId="{3E0CCC9B-440C-4754-B34F-468D80A17836}" type="parTrans" cxnId="{B584DB35-0B9F-4731-B2B8-7DC428E6C6E3}">
      <dgm:prSet/>
      <dgm:spPr/>
      <dgm:t>
        <a:bodyPr/>
        <a:lstStyle/>
        <a:p>
          <a:endParaRPr lang="en-US"/>
        </a:p>
      </dgm:t>
    </dgm:pt>
    <dgm:pt modelId="{33C43B29-69F7-45A0-9242-6543CCE37F4C}" type="sibTrans" cxnId="{B584DB35-0B9F-4731-B2B8-7DC428E6C6E3}">
      <dgm:prSet/>
      <dgm:spPr/>
      <dgm:t>
        <a:bodyPr/>
        <a:lstStyle/>
        <a:p>
          <a:endParaRPr lang="en-US"/>
        </a:p>
      </dgm:t>
    </dgm:pt>
    <dgm:pt modelId="{2519C2C8-3203-4EF1-ABB7-C30D1D4DEF86}" type="pres">
      <dgm:prSet presAssocID="{2AE9131F-8C97-4462-8520-6C4B67913D4E}" presName="hierChild1" presStyleCnt="0">
        <dgm:presLayoutVars>
          <dgm:chPref val="1"/>
          <dgm:dir/>
          <dgm:animOne val="branch"/>
          <dgm:animLvl val="lvl"/>
          <dgm:resizeHandles/>
        </dgm:presLayoutVars>
      </dgm:prSet>
      <dgm:spPr/>
    </dgm:pt>
    <dgm:pt modelId="{3E402D4A-3B7F-4D8F-9D00-5F99527D1ABE}" type="pres">
      <dgm:prSet presAssocID="{0E4542CD-C7B2-46F4-9213-0FDAB968F1F6}" presName="hierRoot1" presStyleCnt="0"/>
      <dgm:spPr/>
    </dgm:pt>
    <dgm:pt modelId="{E9D1870B-48D6-46D8-9D43-7F6C48F5E35B}" type="pres">
      <dgm:prSet presAssocID="{0E4542CD-C7B2-46F4-9213-0FDAB968F1F6}" presName="composite" presStyleCnt="0"/>
      <dgm:spPr/>
    </dgm:pt>
    <dgm:pt modelId="{80602DA9-E7A9-47D3-9FDB-BA9D5C3B180E}" type="pres">
      <dgm:prSet presAssocID="{0E4542CD-C7B2-46F4-9213-0FDAB968F1F6}" presName="background" presStyleLbl="node0" presStyleIdx="0" presStyleCnt="2"/>
      <dgm:spPr/>
    </dgm:pt>
    <dgm:pt modelId="{EED9B062-3A8F-4C39-A71F-FA100A78F953}" type="pres">
      <dgm:prSet presAssocID="{0E4542CD-C7B2-46F4-9213-0FDAB968F1F6}" presName="text" presStyleLbl="fgAcc0" presStyleIdx="0" presStyleCnt="2" custLinFactNeighborX="-230" custLinFactNeighborY="-11966">
        <dgm:presLayoutVars>
          <dgm:chPref val="3"/>
        </dgm:presLayoutVars>
      </dgm:prSet>
      <dgm:spPr/>
    </dgm:pt>
    <dgm:pt modelId="{2F817381-76D5-4AF6-AF9A-4CE269B6B427}" type="pres">
      <dgm:prSet presAssocID="{0E4542CD-C7B2-46F4-9213-0FDAB968F1F6}" presName="hierChild2" presStyleCnt="0"/>
      <dgm:spPr/>
    </dgm:pt>
    <dgm:pt modelId="{849F721F-0976-466B-BE73-BCB68D278328}" type="pres">
      <dgm:prSet presAssocID="{0875B498-36E2-4705-9EBB-34E3B74D9CB2}" presName="hierRoot1" presStyleCnt="0"/>
      <dgm:spPr/>
    </dgm:pt>
    <dgm:pt modelId="{829F5250-D36A-4E2A-8E02-4012D5441720}" type="pres">
      <dgm:prSet presAssocID="{0875B498-36E2-4705-9EBB-34E3B74D9CB2}" presName="composite" presStyleCnt="0"/>
      <dgm:spPr/>
    </dgm:pt>
    <dgm:pt modelId="{DE1EF26A-2C8D-44DE-BEED-70E13672DF5A}" type="pres">
      <dgm:prSet presAssocID="{0875B498-36E2-4705-9EBB-34E3B74D9CB2}" presName="background" presStyleLbl="node0" presStyleIdx="1" presStyleCnt="2"/>
      <dgm:spPr/>
    </dgm:pt>
    <dgm:pt modelId="{631FAE9D-9D4A-4C76-A04D-60C22AA2D038}" type="pres">
      <dgm:prSet presAssocID="{0875B498-36E2-4705-9EBB-34E3B74D9CB2}" presName="text" presStyleLbl="fgAcc0" presStyleIdx="1" presStyleCnt="2" custLinFactNeighborX="-921" custLinFactNeighborY="-13417">
        <dgm:presLayoutVars>
          <dgm:chPref val="3"/>
        </dgm:presLayoutVars>
      </dgm:prSet>
      <dgm:spPr/>
    </dgm:pt>
    <dgm:pt modelId="{75F6E447-D38B-4EE9-BAFD-33C8F87E4C08}" type="pres">
      <dgm:prSet presAssocID="{0875B498-36E2-4705-9EBB-34E3B74D9CB2}" presName="hierChild2" presStyleCnt="0"/>
      <dgm:spPr/>
    </dgm:pt>
  </dgm:ptLst>
  <dgm:cxnLst>
    <dgm:cxn modelId="{B584DB35-0B9F-4731-B2B8-7DC428E6C6E3}" srcId="{2AE9131F-8C97-4462-8520-6C4B67913D4E}" destId="{0875B498-36E2-4705-9EBB-34E3B74D9CB2}" srcOrd="1" destOrd="0" parTransId="{3E0CCC9B-440C-4754-B34F-468D80A17836}" sibTransId="{33C43B29-69F7-45A0-9242-6543CCE37F4C}"/>
    <dgm:cxn modelId="{CB4BF5A2-6ABA-4B62-8296-2C4ED08967F3}" type="presOf" srcId="{0E4542CD-C7B2-46F4-9213-0FDAB968F1F6}" destId="{EED9B062-3A8F-4C39-A71F-FA100A78F953}" srcOrd="0" destOrd="0" presId="urn:microsoft.com/office/officeart/2005/8/layout/hierarchy1"/>
    <dgm:cxn modelId="{D57639C0-F4F6-4D8C-8374-119D57FD991F}" type="presOf" srcId="{0875B498-36E2-4705-9EBB-34E3B74D9CB2}" destId="{631FAE9D-9D4A-4C76-A04D-60C22AA2D038}" srcOrd="0" destOrd="0" presId="urn:microsoft.com/office/officeart/2005/8/layout/hierarchy1"/>
    <dgm:cxn modelId="{0F841DD9-A5BF-4F00-9A12-1E1BD6A2AF96}" type="presOf" srcId="{2AE9131F-8C97-4462-8520-6C4B67913D4E}" destId="{2519C2C8-3203-4EF1-ABB7-C30D1D4DEF86}" srcOrd="0" destOrd="0" presId="urn:microsoft.com/office/officeart/2005/8/layout/hierarchy1"/>
    <dgm:cxn modelId="{FE41E8E6-4EA6-4E74-B194-6DF7D2ADA7BE}" srcId="{2AE9131F-8C97-4462-8520-6C4B67913D4E}" destId="{0E4542CD-C7B2-46F4-9213-0FDAB968F1F6}" srcOrd="0" destOrd="0" parTransId="{4F993B3B-60A2-4438-93E8-258A3E41449B}" sibTransId="{3930207E-501B-4BE9-BFCC-56250B5A3277}"/>
    <dgm:cxn modelId="{0214690C-15D1-4351-A594-C61C70678EFB}" type="presParOf" srcId="{2519C2C8-3203-4EF1-ABB7-C30D1D4DEF86}" destId="{3E402D4A-3B7F-4D8F-9D00-5F99527D1ABE}" srcOrd="0" destOrd="0" presId="urn:microsoft.com/office/officeart/2005/8/layout/hierarchy1"/>
    <dgm:cxn modelId="{2C8FC40D-2170-4666-99C3-6655E603CF8A}" type="presParOf" srcId="{3E402D4A-3B7F-4D8F-9D00-5F99527D1ABE}" destId="{E9D1870B-48D6-46D8-9D43-7F6C48F5E35B}" srcOrd="0" destOrd="0" presId="urn:microsoft.com/office/officeart/2005/8/layout/hierarchy1"/>
    <dgm:cxn modelId="{03CC5151-AADE-4C48-A874-75E1183B2C07}" type="presParOf" srcId="{E9D1870B-48D6-46D8-9D43-7F6C48F5E35B}" destId="{80602DA9-E7A9-47D3-9FDB-BA9D5C3B180E}" srcOrd="0" destOrd="0" presId="urn:microsoft.com/office/officeart/2005/8/layout/hierarchy1"/>
    <dgm:cxn modelId="{7C6D24E3-FAF2-402E-88A7-848CC178DC1F}" type="presParOf" srcId="{E9D1870B-48D6-46D8-9D43-7F6C48F5E35B}" destId="{EED9B062-3A8F-4C39-A71F-FA100A78F953}" srcOrd="1" destOrd="0" presId="urn:microsoft.com/office/officeart/2005/8/layout/hierarchy1"/>
    <dgm:cxn modelId="{F97A7B94-0E2C-4642-9AF7-077CC0AE4EFC}" type="presParOf" srcId="{3E402D4A-3B7F-4D8F-9D00-5F99527D1ABE}" destId="{2F817381-76D5-4AF6-AF9A-4CE269B6B427}" srcOrd="1" destOrd="0" presId="urn:microsoft.com/office/officeart/2005/8/layout/hierarchy1"/>
    <dgm:cxn modelId="{CCBEF6B3-A094-44F1-91FE-AC8310196724}" type="presParOf" srcId="{2519C2C8-3203-4EF1-ABB7-C30D1D4DEF86}" destId="{849F721F-0976-466B-BE73-BCB68D278328}" srcOrd="1" destOrd="0" presId="urn:microsoft.com/office/officeart/2005/8/layout/hierarchy1"/>
    <dgm:cxn modelId="{C9DD0705-CADB-4B85-A7B4-51EAC6B62E08}" type="presParOf" srcId="{849F721F-0976-466B-BE73-BCB68D278328}" destId="{829F5250-D36A-4E2A-8E02-4012D5441720}" srcOrd="0" destOrd="0" presId="urn:microsoft.com/office/officeart/2005/8/layout/hierarchy1"/>
    <dgm:cxn modelId="{A543A601-2362-4A45-B6B9-0E2BE3994982}" type="presParOf" srcId="{829F5250-D36A-4E2A-8E02-4012D5441720}" destId="{DE1EF26A-2C8D-44DE-BEED-70E13672DF5A}" srcOrd="0" destOrd="0" presId="urn:microsoft.com/office/officeart/2005/8/layout/hierarchy1"/>
    <dgm:cxn modelId="{31ED2BC5-D720-4879-BC22-60E0E6AF4FBC}" type="presParOf" srcId="{829F5250-D36A-4E2A-8E02-4012D5441720}" destId="{631FAE9D-9D4A-4C76-A04D-60C22AA2D038}" srcOrd="1" destOrd="0" presId="urn:microsoft.com/office/officeart/2005/8/layout/hierarchy1"/>
    <dgm:cxn modelId="{D00079E5-8781-4A4A-B5C6-1B7D6A9F7046}" type="presParOf" srcId="{849F721F-0976-466B-BE73-BCB68D278328}" destId="{75F6E447-D38B-4EE9-BAFD-33C8F87E4C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02DA9-E7A9-47D3-9FDB-BA9D5C3B180E}">
      <dsp:nvSpPr>
        <dsp:cNvPr id="0" name=""/>
        <dsp:cNvSpPr/>
      </dsp:nvSpPr>
      <dsp:spPr>
        <a:xfrm>
          <a:off x="121222" y="-319611"/>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ED9B062-3A8F-4C39-A71F-FA100A78F953}">
      <dsp:nvSpPr>
        <dsp:cNvPr id="0" name=""/>
        <dsp:cNvSpPr/>
      </dsp:nvSpPr>
      <dsp:spPr>
        <a:xfrm>
          <a:off x="590626" y="126322"/>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i="1" kern="1200" dirty="0"/>
        </a:p>
        <a:p>
          <a:pPr marL="0" lvl="0" indent="0" algn="ctr" defTabSz="977900">
            <a:lnSpc>
              <a:spcPct val="90000"/>
            </a:lnSpc>
            <a:spcBef>
              <a:spcPct val="0"/>
            </a:spcBef>
            <a:spcAft>
              <a:spcPct val="35000"/>
            </a:spcAft>
            <a:buNone/>
          </a:pPr>
          <a:endParaRPr lang="en-US" sz="2200" i="1" kern="1200" dirty="0"/>
        </a:p>
        <a:p>
          <a:pPr marL="0" lvl="0" indent="0" algn="ctr" defTabSz="977900">
            <a:lnSpc>
              <a:spcPct val="90000"/>
            </a:lnSpc>
            <a:spcBef>
              <a:spcPct val="0"/>
            </a:spcBef>
            <a:spcAft>
              <a:spcPct val="35000"/>
            </a:spcAft>
            <a:buNone/>
          </a:pPr>
          <a:endParaRPr lang="en-US" sz="2200" i="1" kern="1200" dirty="0"/>
        </a:p>
        <a:p>
          <a:pPr marL="0" lvl="0" indent="0" algn="ctr" defTabSz="977900">
            <a:lnSpc>
              <a:spcPct val="90000"/>
            </a:lnSpc>
            <a:spcBef>
              <a:spcPct val="0"/>
            </a:spcBef>
            <a:spcAft>
              <a:spcPct val="35000"/>
            </a:spcAft>
            <a:buNone/>
          </a:pPr>
          <a:r>
            <a:rPr lang="en-US" sz="2200" i="1" kern="1200" dirty="0"/>
            <a:t>Age UK Merton</a:t>
          </a:r>
          <a:r>
            <a:rPr lang="en-US" sz="2200" kern="1200" dirty="0"/>
            <a:t>   </a:t>
          </a:r>
          <a:r>
            <a:rPr lang="en-US" sz="2200" b="1" u="sng" kern="1200" dirty="0">
              <a:hlinkClick xmlns:r="http://schemas.openxmlformats.org/officeDocument/2006/relationships" r:id="rId1"/>
            </a:rPr>
            <a:t>advice@ageukmerton.org.uk</a:t>
          </a:r>
          <a:r>
            <a:rPr lang="en-US" sz="2200" b="1" kern="1200" dirty="0"/>
            <a:t>   </a:t>
          </a:r>
          <a:r>
            <a:rPr lang="en-GB" sz="2200" b="1" kern="1200" dirty="0"/>
            <a:t>020 8648 5792</a:t>
          </a:r>
          <a:endParaRPr lang="en-US" sz="2200" kern="1200" dirty="0"/>
        </a:p>
      </dsp:txBody>
      <dsp:txXfrm>
        <a:off x="669198" y="204894"/>
        <a:ext cx="4067491" cy="2525499"/>
      </dsp:txXfrm>
    </dsp:sp>
    <dsp:sp modelId="{DE1EF26A-2C8D-44DE-BEED-70E13672DF5A}">
      <dsp:nvSpPr>
        <dsp:cNvPr id="0" name=""/>
        <dsp:cNvSpPr/>
      </dsp:nvSpPr>
      <dsp:spPr>
        <a:xfrm>
          <a:off x="5255473" y="-358536"/>
          <a:ext cx="4224635" cy="268264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1FAE9D-9D4A-4C76-A04D-60C22AA2D038}">
      <dsp:nvSpPr>
        <dsp:cNvPr id="0" name=""/>
        <dsp:cNvSpPr/>
      </dsp:nvSpPr>
      <dsp:spPr>
        <a:xfrm>
          <a:off x="5724876" y="87396"/>
          <a:ext cx="4224635" cy="268264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i="1" kern="1200" dirty="0"/>
        </a:p>
        <a:p>
          <a:pPr marL="0" lvl="0" indent="0" algn="ctr" defTabSz="977900">
            <a:lnSpc>
              <a:spcPct val="90000"/>
            </a:lnSpc>
            <a:spcBef>
              <a:spcPct val="0"/>
            </a:spcBef>
            <a:spcAft>
              <a:spcPct val="35000"/>
            </a:spcAft>
            <a:buNone/>
          </a:pPr>
          <a:endParaRPr lang="en-US" sz="2200" i="1" kern="1200" dirty="0"/>
        </a:p>
        <a:p>
          <a:pPr marL="0" lvl="0" indent="0" algn="ctr" defTabSz="977900">
            <a:lnSpc>
              <a:spcPct val="90000"/>
            </a:lnSpc>
            <a:spcBef>
              <a:spcPct val="0"/>
            </a:spcBef>
            <a:spcAft>
              <a:spcPct val="35000"/>
            </a:spcAft>
            <a:buNone/>
          </a:pPr>
          <a:endParaRPr lang="en-US" sz="2200" i="1" kern="1200" dirty="0"/>
        </a:p>
        <a:p>
          <a:pPr marL="0" lvl="0" indent="0" algn="ctr" defTabSz="977900">
            <a:lnSpc>
              <a:spcPct val="90000"/>
            </a:lnSpc>
            <a:spcBef>
              <a:spcPct val="0"/>
            </a:spcBef>
            <a:spcAft>
              <a:spcPct val="35000"/>
            </a:spcAft>
            <a:buNone/>
          </a:pPr>
          <a:r>
            <a:rPr lang="en-US" sz="2200" i="1" kern="1200" dirty="0"/>
            <a:t>Wimbledon Guild</a:t>
          </a:r>
          <a:r>
            <a:rPr lang="en-US" sz="2200" b="1" kern="1200" dirty="0"/>
            <a:t>   </a:t>
          </a:r>
          <a:r>
            <a:rPr lang="en-US" sz="2200" b="1" u="sng" kern="1200" dirty="0">
              <a:hlinkClick xmlns:r="http://schemas.openxmlformats.org/officeDocument/2006/relationships" r:id="rId2"/>
            </a:rPr>
            <a:t>ckiernan@wimbledonguild.co.uk</a:t>
          </a:r>
          <a:r>
            <a:rPr lang="en-US" sz="2200" kern="1200" dirty="0"/>
            <a:t>  </a:t>
          </a:r>
          <a:r>
            <a:rPr lang="en-US" sz="2200" b="1" kern="1200" dirty="0"/>
            <a:t>0208 739 2931</a:t>
          </a:r>
          <a:endParaRPr lang="en-US" sz="2200" kern="1200" dirty="0"/>
        </a:p>
      </dsp:txBody>
      <dsp:txXfrm>
        <a:off x="5803448" y="165968"/>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2885460"/>
          </a:xfrm>
          <a:prstGeom prst="rect">
            <a:avLst/>
          </a:prstGeom>
        </p:spPr>
        <p:txBody>
          <a:bodyPr vert="horz" lIns="178921" tIns="89460" rIns="178921" bIns="89460" rtlCol="0"/>
          <a:lstStyle>
            <a:lvl1pPr algn="l">
              <a:defRPr sz="2300"/>
            </a:lvl1pPr>
          </a:lstStyle>
          <a:p>
            <a:endParaRPr lang="en-GB"/>
          </a:p>
        </p:txBody>
      </p:sp>
      <p:sp>
        <p:nvSpPr>
          <p:cNvPr id="3" name="Date Placeholder 2"/>
          <p:cNvSpPr>
            <a:spLocks noGrp="1"/>
          </p:cNvSpPr>
          <p:nvPr>
            <p:ph type="dt" idx="1"/>
          </p:nvPr>
        </p:nvSpPr>
        <p:spPr>
          <a:xfrm>
            <a:off x="3884613" y="1"/>
            <a:ext cx="2971800" cy="2885460"/>
          </a:xfrm>
          <a:prstGeom prst="rect">
            <a:avLst/>
          </a:prstGeom>
        </p:spPr>
        <p:txBody>
          <a:bodyPr vert="horz" lIns="178921" tIns="89460" rIns="178921" bIns="89460" rtlCol="0"/>
          <a:lstStyle>
            <a:lvl1pPr algn="r">
              <a:defRPr sz="2300"/>
            </a:lvl1pPr>
          </a:lstStyle>
          <a:p>
            <a:fld id="{0F1ED576-0565-4F17-85CD-A98A386EEE9B}" type="datetimeFigureOut">
              <a:rPr lang="en-GB" smtClean="0"/>
              <a:t>21/07/2020</a:t>
            </a:fld>
            <a:endParaRPr lang="en-GB"/>
          </a:p>
        </p:txBody>
      </p:sp>
      <p:sp>
        <p:nvSpPr>
          <p:cNvPr id="4" name="Slide Image Placeholder 3"/>
          <p:cNvSpPr>
            <a:spLocks noGrp="1" noRot="1" noChangeAspect="1"/>
          </p:cNvSpPr>
          <p:nvPr>
            <p:ph type="sldImg" idx="2"/>
          </p:nvPr>
        </p:nvSpPr>
        <p:spPr>
          <a:xfrm>
            <a:off x="-13822363" y="7188200"/>
            <a:ext cx="34502726" cy="19408775"/>
          </a:xfrm>
          <a:prstGeom prst="rect">
            <a:avLst/>
          </a:prstGeom>
          <a:noFill/>
          <a:ln w="12700">
            <a:solidFill>
              <a:prstClr val="black"/>
            </a:solidFill>
          </a:ln>
        </p:spPr>
        <p:txBody>
          <a:bodyPr vert="horz" lIns="178921" tIns="89460" rIns="178921" bIns="89460" rtlCol="0" anchor="ctr"/>
          <a:lstStyle/>
          <a:p>
            <a:endParaRPr lang="en-GB"/>
          </a:p>
        </p:txBody>
      </p:sp>
      <p:sp>
        <p:nvSpPr>
          <p:cNvPr id="5" name="Notes Placeholder 4"/>
          <p:cNvSpPr>
            <a:spLocks noGrp="1"/>
          </p:cNvSpPr>
          <p:nvPr>
            <p:ph type="body" sz="quarter" idx="3"/>
          </p:nvPr>
        </p:nvSpPr>
        <p:spPr>
          <a:xfrm>
            <a:off x="685800" y="27676416"/>
            <a:ext cx="5486400" cy="22644340"/>
          </a:xfrm>
          <a:prstGeom prst="rect">
            <a:avLst/>
          </a:prstGeom>
        </p:spPr>
        <p:txBody>
          <a:bodyPr vert="horz" lIns="178921" tIns="89460" rIns="178921" bIns="894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623985"/>
            <a:ext cx="2971800" cy="2885453"/>
          </a:xfrm>
          <a:prstGeom prst="rect">
            <a:avLst/>
          </a:prstGeom>
        </p:spPr>
        <p:txBody>
          <a:bodyPr vert="horz" lIns="178921" tIns="89460" rIns="178921" bIns="89460" rtlCol="0" anchor="b"/>
          <a:lstStyle>
            <a:lvl1pPr algn="l">
              <a:defRPr sz="2300"/>
            </a:lvl1pPr>
          </a:lstStyle>
          <a:p>
            <a:endParaRPr lang="en-GB"/>
          </a:p>
        </p:txBody>
      </p:sp>
      <p:sp>
        <p:nvSpPr>
          <p:cNvPr id="7" name="Slide Number Placeholder 6"/>
          <p:cNvSpPr>
            <a:spLocks noGrp="1"/>
          </p:cNvSpPr>
          <p:nvPr>
            <p:ph type="sldNum" sz="quarter" idx="5"/>
          </p:nvPr>
        </p:nvSpPr>
        <p:spPr>
          <a:xfrm>
            <a:off x="3884613" y="54623985"/>
            <a:ext cx="2971800" cy="2885453"/>
          </a:xfrm>
          <a:prstGeom prst="rect">
            <a:avLst/>
          </a:prstGeom>
        </p:spPr>
        <p:txBody>
          <a:bodyPr vert="horz" lIns="178921" tIns="89460" rIns="178921" bIns="89460" rtlCol="0" anchor="b"/>
          <a:lstStyle>
            <a:lvl1pPr algn="r">
              <a:defRPr sz="2300"/>
            </a:lvl1pPr>
          </a:lstStyle>
          <a:p>
            <a:fld id="{2C1E8A60-5BD0-4522-9BEF-594B7069C3C4}" type="slidenum">
              <a:rPr lang="en-GB" smtClean="0"/>
              <a:t>‹#›</a:t>
            </a:fld>
            <a:endParaRPr lang="en-GB"/>
          </a:p>
        </p:txBody>
      </p:sp>
    </p:spTree>
    <p:extLst>
      <p:ext uri="{BB962C8B-B14F-4D97-AF65-F5344CB8AC3E}">
        <p14:creationId xmlns:p14="http://schemas.microsoft.com/office/powerpoint/2010/main" val="6334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portengland.org/jointhemovement#get_active_at_hom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hs.uk/conditions/dehydr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ncbi.nlm.nih.gov/pubmed/15212747" TargetMode="External"/><Relationship Id="rId4" Type="http://schemas.openxmlformats.org/officeDocument/2006/relationships/hyperlink" Target="https://acewebcontent.azureedge.net/assets/education-resources/lifestyle/fitfacts/pdfs/fitfacts/itemid_173.pdf?utm_source=Rakuten&amp;utm_medium=10&amp;ranMID=42334&amp;ranEAID=TnL5HPStwNw&amp;ranSiteID=TnL5HPStwNw-ZY4Jox2WzjHLOauctTy3c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(Suggest go on mute if possible.) 20 minute presentation- show on my screen, with a video at the end. Chance for questions at the end.</a:t>
            </a:r>
            <a:endParaRPr lang="en-GB" dirty="0"/>
          </a:p>
        </p:txBody>
      </p:sp>
      <p:sp>
        <p:nvSpPr>
          <p:cNvPr id="4" name="Slide Number Placeholder 3"/>
          <p:cNvSpPr>
            <a:spLocks noGrp="1"/>
          </p:cNvSpPr>
          <p:nvPr>
            <p:ph type="sldNum" sz="quarter" idx="5"/>
          </p:nvPr>
        </p:nvSpPr>
        <p:spPr/>
        <p:txBody>
          <a:bodyPr/>
          <a:lstStyle/>
          <a:p>
            <a:fld id="{E3AEEE19-B6D4-4DC2-87C3-DF084E6A000A}" type="slidenum">
              <a:rPr lang="en-GB" smtClean="0"/>
              <a:t>1</a:t>
            </a:fld>
            <a:endParaRPr lang="en-GB"/>
          </a:p>
        </p:txBody>
      </p:sp>
    </p:spTree>
    <p:extLst>
      <p:ext uri="{BB962C8B-B14F-4D97-AF65-F5344CB8AC3E}">
        <p14:creationId xmlns:p14="http://schemas.microsoft.com/office/powerpoint/2010/main" val="353477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Try to keep moving throughout the day:</a:t>
            </a:r>
          </a:p>
          <a:p>
            <a:r>
              <a:rPr lang="en-US" b="1" dirty="0">
                <a:cs typeface="Calibri"/>
              </a:rPr>
              <a:t>Ways to build activity into your day- regular stretches, gardening, cleaning, going up and down the stairs</a:t>
            </a:r>
          </a:p>
          <a:p>
            <a:endParaRPr lang="en-US" b="1" dirty="0">
              <a:cs typeface="Calibri"/>
            </a:endParaRPr>
          </a:p>
          <a:p>
            <a:r>
              <a:rPr lang="en-US" b="1" dirty="0">
                <a:cs typeface="Calibri"/>
              </a:rPr>
              <a:t>We would recommend having a look at some of these links, there are chair exercises and other useful tips in the Guide to Staying Active At Home During the Coronavirus Outbreak.</a:t>
            </a:r>
          </a:p>
          <a:p>
            <a:endParaRPr lang="en-US" b="1" dirty="0"/>
          </a:p>
          <a:p>
            <a:r>
              <a:rPr lang="en-US" b="1" dirty="0"/>
              <a:t>Sport England</a:t>
            </a:r>
            <a:endParaRPr lang="en-US" dirty="0">
              <a:cs typeface="Calibri"/>
            </a:endParaRPr>
          </a:p>
          <a:p>
            <a:r>
              <a:rPr lang="en-US" dirty="0">
                <a:hlinkClick r:id="rId3"/>
              </a:rPr>
              <a:t>Sport England has published a list of online physical activity resources</a:t>
            </a:r>
            <a:r>
              <a:rPr lang="en-US" dirty="0"/>
              <a:t> for people with a disability or a long-term health condition. These resources are specifically adapted to suit different conditions, including:</a:t>
            </a:r>
            <a:endParaRPr lang="en-US" dirty="0">
              <a:cs typeface="Calibri"/>
            </a:endParaRPr>
          </a:p>
          <a:p>
            <a:pPr marL="171450" indent="-171450">
              <a:buFont typeface="Arial"/>
              <a:buChar char="•"/>
            </a:pPr>
            <a:r>
              <a:rPr lang="en-US" dirty="0"/>
              <a:t>diabetes</a:t>
            </a:r>
            <a:endParaRPr lang="en-US" dirty="0">
              <a:cs typeface="Calibri"/>
            </a:endParaRPr>
          </a:p>
          <a:p>
            <a:pPr marL="171450" indent="-171450">
              <a:buFont typeface="Arial"/>
              <a:buChar char="•"/>
            </a:pPr>
            <a:r>
              <a:rPr lang="en-US" dirty="0"/>
              <a:t>multiple sclerosis (MS)</a:t>
            </a:r>
            <a:endParaRPr lang="en-US" dirty="0">
              <a:cs typeface="Calibri"/>
            </a:endParaRPr>
          </a:p>
          <a:p>
            <a:pPr marL="171450" indent="-171450">
              <a:buFont typeface="Arial"/>
              <a:buChar char="•"/>
            </a:pPr>
            <a:r>
              <a:rPr lang="en-US" dirty="0"/>
              <a:t>chronic fatigue syndrome (CFS), chronic pain and fibromyalgia, </a:t>
            </a:r>
            <a:endParaRPr lang="en-US" dirty="0">
              <a:cs typeface="Calibri"/>
            </a:endParaRPr>
          </a:p>
          <a:p>
            <a:pPr marL="171450" indent="-171450">
              <a:buFont typeface="Arial"/>
              <a:buChar char="•"/>
            </a:pPr>
            <a:r>
              <a:rPr lang="en-US" dirty="0"/>
              <a:t> wheelchair users</a:t>
            </a:r>
            <a:endParaRPr lang="en-US" dirty="0">
              <a:cs typeface="Calibri"/>
            </a:endParaRPr>
          </a:p>
          <a:p>
            <a:pPr marL="171450" indent="-171450">
              <a:buFont typeface="Arial"/>
              <a:buChar char="•"/>
            </a:pP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2C1E8A60-5BD0-4522-9BEF-594B7069C3C4}" type="slidenum">
              <a:rPr lang="en-GB" smtClean="0"/>
              <a:t>10</a:t>
            </a:fld>
            <a:endParaRPr lang="en-GB"/>
          </a:p>
        </p:txBody>
      </p:sp>
    </p:spTree>
    <p:extLst>
      <p:ext uri="{BB962C8B-B14F-4D97-AF65-F5344CB8AC3E}">
        <p14:creationId xmlns:p14="http://schemas.microsoft.com/office/powerpoint/2010/main" val="106072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Sleep- give yourself time to wind down before bed</a:t>
            </a:r>
          </a:p>
          <a:p>
            <a:endParaRPr lang="en-US" dirty="0">
              <a:cs typeface="Calibri"/>
            </a:endParaRPr>
          </a:p>
          <a:p>
            <a:r>
              <a:rPr lang="en-US" dirty="0">
                <a:cs typeface="Calibri"/>
              </a:rPr>
              <a:t>Eat a balanced diet that includes a variety of:</a:t>
            </a:r>
            <a:endParaRPr lang="en-US" dirty="0"/>
          </a:p>
          <a:p>
            <a:r>
              <a:rPr lang="en-US" dirty="0">
                <a:cs typeface="Calibri"/>
              </a:rPr>
              <a:t>Fruit &amp; veg</a:t>
            </a:r>
          </a:p>
          <a:p>
            <a:r>
              <a:rPr lang="en-US" dirty="0">
                <a:cs typeface="Calibri"/>
              </a:rPr>
              <a:t>Starchy foods (bread, cereals, potatoes, pasta or rice)</a:t>
            </a:r>
          </a:p>
          <a:p>
            <a:r>
              <a:rPr lang="en-US" dirty="0">
                <a:cs typeface="Calibri"/>
              </a:rPr>
              <a:t>Beans, pulses, fish &amp; meat</a:t>
            </a:r>
          </a:p>
          <a:p>
            <a:r>
              <a:rPr lang="en-US" dirty="0">
                <a:cs typeface="Calibri"/>
              </a:rPr>
              <a:t>2 portions of fish a week- 1 oily</a:t>
            </a:r>
          </a:p>
          <a:p>
            <a:r>
              <a:rPr lang="en-US" dirty="0">
                <a:cs typeface="Calibri"/>
              </a:rPr>
              <a:t>Oils &amp; spreads (choose unsaturated and use in moderation)</a:t>
            </a:r>
          </a:p>
          <a:p>
            <a:endParaRPr lang="en-US" dirty="0">
              <a:cs typeface="Calibri"/>
            </a:endParaRPr>
          </a:p>
          <a:p>
            <a:r>
              <a:rPr lang="en-US" dirty="0"/>
              <a:t>Eating a healthy balanced diet is the best way to ensure you and your family get the nutrients you need and maintain a healthy weight. Being indoors more often than usual may mean you change your eating habits, snack more, and do less physical activity. If you are less active than you usually would be, try not to eat more than you need; particularly snacks such as biscuits, cakes and crisps which can be high in calories. </a:t>
            </a:r>
          </a:p>
          <a:p>
            <a:endParaRPr lang="en-US" dirty="0"/>
          </a:p>
          <a:p>
            <a:r>
              <a:rPr lang="en-US" dirty="0"/>
              <a:t> When you shop for food, you may want to think about:</a:t>
            </a:r>
            <a:endParaRPr lang="en-GB" dirty="0">
              <a:cs typeface="Calibri"/>
            </a:endParaRPr>
          </a:p>
          <a:p>
            <a:pPr marL="285750" indent="-285750">
              <a:buFont typeface="Arial,Sans-Serif"/>
              <a:buChar char="•"/>
            </a:pPr>
            <a:r>
              <a:rPr lang="en-US" dirty="0"/>
              <a:t>buying healthier snacks – opt for fruit, lower fat and lower sugar yoghurt, plain rice cakes, lower sugar popcorn, sugar-free jelly and malt loaf</a:t>
            </a:r>
            <a:endParaRPr lang="en-GB" dirty="0"/>
          </a:p>
          <a:p>
            <a:pPr marL="285750" indent="-285750">
              <a:buFont typeface="Arial,Sans-Serif"/>
              <a:buChar char="•"/>
            </a:pPr>
            <a:r>
              <a:rPr lang="en-US" dirty="0"/>
              <a:t>buying frozen, dried and canned fruit and veg without added salt and sugar – these longer-lasting alternatives to fresh fruit and vegetables still count as part of your 5 A Day</a:t>
            </a:r>
            <a:endParaRPr lang="en-GB" dirty="0"/>
          </a:p>
          <a:p>
            <a:pPr marL="285750" indent="-285750">
              <a:buFont typeface="Arial,Sans-Serif"/>
              <a:buChar char="•"/>
            </a:pPr>
            <a:r>
              <a:rPr lang="en-US" dirty="0"/>
              <a:t>planning your meals – before you buy your groceries, it can be helpful to plan your meals, so you can ensure that you are getting the balanced diet you need</a:t>
            </a:r>
            <a:endParaRPr lang="en-GB"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2C1E8A60-5BD0-4522-9BEF-594B7069C3C4}" type="slidenum">
              <a:rPr lang="en-GB" smtClean="0"/>
              <a:t>11</a:t>
            </a:fld>
            <a:endParaRPr lang="en-GB"/>
          </a:p>
        </p:txBody>
      </p:sp>
    </p:spTree>
    <p:extLst>
      <p:ext uri="{BB962C8B-B14F-4D97-AF65-F5344CB8AC3E}">
        <p14:creationId xmlns:p14="http://schemas.microsoft.com/office/powerpoint/2010/main" val="129548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 just going to change the screen to show you the video- please let me know if you can't see or hear this.</a:t>
            </a:r>
          </a:p>
        </p:txBody>
      </p:sp>
      <p:sp>
        <p:nvSpPr>
          <p:cNvPr id="4" name="Slide Number Placeholder 3"/>
          <p:cNvSpPr>
            <a:spLocks noGrp="1"/>
          </p:cNvSpPr>
          <p:nvPr>
            <p:ph type="sldNum" sz="quarter" idx="5"/>
          </p:nvPr>
        </p:nvSpPr>
        <p:spPr/>
        <p:txBody>
          <a:bodyPr/>
          <a:lstStyle/>
          <a:p>
            <a:fld id="{2C1E8A60-5BD0-4522-9BEF-594B7069C3C4}" type="slidenum">
              <a:rPr lang="en-GB" smtClean="0"/>
              <a:t>12</a:t>
            </a:fld>
            <a:endParaRPr lang="en-GB"/>
          </a:p>
        </p:txBody>
      </p:sp>
    </p:spTree>
    <p:extLst>
      <p:ext uri="{BB962C8B-B14F-4D97-AF65-F5344CB8AC3E}">
        <p14:creationId xmlns:p14="http://schemas.microsoft.com/office/powerpoint/2010/main" val="367745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These are our contact details- I will send these slides by email to Charlotte, along with some extra information on local services and staying cool, that can be shared with you afterwards</a:t>
            </a:r>
          </a:p>
          <a:p>
            <a:endParaRPr lang="en-GB" dirty="0">
              <a:cs typeface="Calibri"/>
            </a:endParaRPr>
          </a:p>
          <a:p>
            <a:r>
              <a:rPr lang="en-GB" dirty="0">
                <a:cs typeface="Calibri"/>
              </a:rPr>
              <a:t>We suggest any individual referrals or questions on individual circumstances are best asked here.</a:t>
            </a:r>
          </a:p>
        </p:txBody>
      </p:sp>
      <p:sp>
        <p:nvSpPr>
          <p:cNvPr id="4" name="Slide Number Placeholder 3"/>
          <p:cNvSpPr>
            <a:spLocks noGrp="1"/>
          </p:cNvSpPr>
          <p:nvPr>
            <p:ph type="sldNum" sz="quarter" idx="5"/>
          </p:nvPr>
        </p:nvSpPr>
        <p:spPr/>
        <p:txBody>
          <a:bodyPr/>
          <a:lstStyle/>
          <a:p>
            <a:fld id="{E3AEEE19-B6D4-4DC2-87C3-DF084E6A000A}" type="slidenum">
              <a:rPr lang="en-GB" smtClean="0"/>
              <a:t>13</a:t>
            </a:fld>
            <a:endParaRPr lang="en-GB"/>
          </a:p>
        </p:txBody>
      </p:sp>
    </p:spTree>
    <p:extLst>
      <p:ext uri="{BB962C8B-B14F-4D97-AF65-F5344CB8AC3E}">
        <p14:creationId xmlns:p14="http://schemas.microsoft.com/office/powerpoint/2010/main" val="412950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Does anyone have any general questions on staying well in warmer weather?</a:t>
            </a:r>
            <a:endParaRPr lang="en-GB"/>
          </a:p>
        </p:txBody>
      </p:sp>
      <p:sp>
        <p:nvSpPr>
          <p:cNvPr id="4" name="Slide Number Placeholder 3"/>
          <p:cNvSpPr>
            <a:spLocks noGrp="1"/>
          </p:cNvSpPr>
          <p:nvPr>
            <p:ph type="sldNum" sz="quarter" idx="5"/>
          </p:nvPr>
        </p:nvSpPr>
        <p:spPr/>
        <p:txBody>
          <a:bodyPr/>
          <a:lstStyle/>
          <a:p>
            <a:fld id="{E3AEEE19-B6D4-4DC2-87C3-DF084E6A000A}" type="slidenum">
              <a:rPr lang="en-GB" smtClean="0"/>
              <a:t>14</a:t>
            </a:fld>
            <a:endParaRPr lang="en-GB"/>
          </a:p>
        </p:txBody>
      </p:sp>
    </p:spTree>
    <p:extLst>
      <p:ext uri="{BB962C8B-B14F-4D97-AF65-F5344CB8AC3E}">
        <p14:creationId xmlns:p14="http://schemas.microsoft.com/office/powerpoint/2010/main" val="150507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Some of you may remember we spoke to you about staying warm in winter which is another of our aims.</a:t>
            </a:r>
            <a:endParaRPr lang="en-GB" dirty="0"/>
          </a:p>
        </p:txBody>
      </p:sp>
      <p:sp>
        <p:nvSpPr>
          <p:cNvPr id="4" name="Slide Number Placeholder 3"/>
          <p:cNvSpPr>
            <a:spLocks noGrp="1"/>
          </p:cNvSpPr>
          <p:nvPr>
            <p:ph type="sldNum" sz="quarter" idx="5"/>
          </p:nvPr>
        </p:nvSpPr>
        <p:spPr/>
        <p:txBody>
          <a:bodyPr/>
          <a:lstStyle/>
          <a:p>
            <a:fld id="{036185C8-F6BD-46EA-8AAB-E990AC26D0BB}" type="slidenum">
              <a:rPr lang="en-GB" smtClean="0"/>
              <a:t>2</a:t>
            </a:fld>
            <a:endParaRPr lang="en-GB"/>
          </a:p>
        </p:txBody>
      </p:sp>
    </p:spTree>
    <p:extLst>
      <p:ext uri="{BB962C8B-B14F-4D97-AF65-F5344CB8AC3E}">
        <p14:creationId xmlns:p14="http://schemas.microsoft.com/office/powerpoint/2010/main" val="290615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2C1E8A60-5BD0-4522-9BEF-594B7069C3C4}" type="slidenum">
              <a:rPr lang="en-GB" smtClean="0"/>
              <a:t>3</a:t>
            </a:fld>
            <a:endParaRPr lang="en-GB"/>
          </a:p>
        </p:txBody>
      </p:sp>
    </p:spTree>
    <p:extLst>
      <p:ext uri="{BB962C8B-B14F-4D97-AF65-F5344CB8AC3E}">
        <p14:creationId xmlns:p14="http://schemas.microsoft.com/office/powerpoint/2010/main" val="261841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panose="020F0502020204030204"/>
              </a:rPr>
              <a:t>Thinking Works are currently giving advice by telephone, email and letter on:</a:t>
            </a:r>
          </a:p>
          <a:p>
            <a:pPr marL="335476" indent="-335476">
              <a:buFont typeface="Arial"/>
              <a:buChar char="•"/>
            </a:pPr>
            <a:endParaRPr lang="en-GB" dirty="0"/>
          </a:p>
          <a:p>
            <a:pPr marL="335476" indent="-335476">
              <a:buFont typeface="Arial"/>
              <a:buChar char="•"/>
            </a:pPr>
            <a:r>
              <a:rPr lang="en-GB" dirty="0"/>
              <a:t>Specialist advice on lowering your heating bills whilst keeping warm </a:t>
            </a:r>
            <a:endParaRPr lang="en-US" dirty="0">
              <a:cs typeface="Calibri"/>
            </a:endParaRPr>
          </a:p>
          <a:p>
            <a:pPr marL="335476" indent="-335476">
              <a:buFont typeface="Arial"/>
              <a:buChar char="•"/>
            </a:pPr>
            <a:r>
              <a:rPr lang="en-GB" dirty="0"/>
              <a:t>Billing advice including advice on unit rates, tariffs and how to switch </a:t>
            </a:r>
          </a:p>
          <a:p>
            <a:pPr marL="335476" indent="-335476">
              <a:buFont typeface="Arial"/>
              <a:buChar char="•"/>
            </a:pPr>
            <a:r>
              <a:rPr lang="en-GB" dirty="0"/>
              <a:t>Assessments for </a:t>
            </a:r>
            <a:r>
              <a:rPr lang="en-GB" b="1" dirty="0"/>
              <a:t>grants from the Mayor of London of up to £4000</a:t>
            </a:r>
            <a:r>
              <a:rPr lang="en-GB" dirty="0"/>
              <a:t> for insulation and heating works – </a:t>
            </a:r>
            <a:r>
              <a:rPr lang="en-GB" b="1" dirty="0"/>
              <a:t>now open but only urgent cases are being actioned</a:t>
            </a:r>
            <a:r>
              <a:rPr lang="en-GB" dirty="0"/>
              <a:t> </a:t>
            </a:r>
            <a:endParaRPr lang="en-GB" dirty="0">
              <a:cs typeface="Calibri"/>
            </a:endParaRPr>
          </a:p>
          <a:p>
            <a:pPr marL="335476" indent="-335476">
              <a:buFont typeface="Arial"/>
              <a:buChar char="•"/>
            </a:pPr>
            <a:r>
              <a:rPr lang="en-GB" dirty="0"/>
              <a:t>Advice and referrals for debt and financial assistance (though this would likely be referring back to WG or Age UK) </a:t>
            </a:r>
            <a:endParaRPr lang="en-GB" dirty="0">
              <a:cs typeface="Calibri"/>
            </a:endParaRPr>
          </a:p>
          <a:p>
            <a:pPr marL="335476" indent="-335476">
              <a:buFont typeface="Arial"/>
              <a:buChar char="•"/>
            </a:pPr>
            <a:r>
              <a:rPr lang="en-GB" dirty="0"/>
              <a:t>Assessments for Thames Water discounts such as Water Sure Plus </a:t>
            </a:r>
            <a:endParaRPr lang="en-GB" dirty="0">
              <a:cs typeface="Calibri"/>
            </a:endParaRPr>
          </a:p>
          <a:p>
            <a:endParaRPr lang="en-GB" dirty="0">
              <a:cs typeface="Calibri"/>
            </a:endParaRPr>
          </a:p>
          <a:p>
            <a:endParaRPr lang="en-GB" dirty="0"/>
          </a:p>
          <a:p>
            <a:r>
              <a:rPr lang="en-GB" dirty="0"/>
              <a:t>Although winter feels a long way off, now is the time to ensure you are prepared by paying less on your bills and that any issues are sorted well before it starts getting cold. </a:t>
            </a:r>
            <a:endParaRPr lang="en-US" dirty="0">
              <a:cs typeface="Calibri"/>
            </a:endParaRPr>
          </a:p>
        </p:txBody>
      </p:sp>
      <p:sp>
        <p:nvSpPr>
          <p:cNvPr id="4" name="Slide Number Placeholder 3"/>
          <p:cNvSpPr>
            <a:spLocks noGrp="1"/>
          </p:cNvSpPr>
          <p:nvPr>
            <p:ph type="sldNum" sz="quarter" idx="5"/>
          </p:nvPr>
        </p:nvSpPr>
        <p:spPr/>
        <p:txBody>
          <a:bodyPr/>
          <a:lstStyle/>
          <a:p>
            <a:fld id="{2C1E8A60-5BD0-4522-9BEF-594B7069C3C4}" type="slidenum">
              <a:rPr lang="en-GB" smtClean="0"/>
              <a:t>4</a:t>
            </a:fld>
            <a:endParaRPr lang="en-GB"/>
          </a:p>
        </p:txBody>
      </p:sp>
    </p:spTree>
    <p:extLst>
      <p:ext uri="{BB962C8B-B14F-4D97-AF65-F5344CB8AC3E}">
        <p14:creationId xmlns:p14="http://schemas.microsoft.com/office/powerpoint/2010/main" val="103590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mn-lt"/>
                <a:cs typeface="+mn-lt"/>
              </a:rPr>
              <a:t>The past decade was the warmest on record- last year a new temperature record for the UK was set at 38.7C (Cambridge)</a:t>
            </a:r>
          </a:p>
          <a:p>
            <a:r>
              <a:rPr lang="en-GB" dirty="0">
                <a:ea typeface="+mn-lt"/>
                <a:cs typeface="+mn-lt"/>
              </a:rPr>
              <a:t>The main causes of illness during a heatwave are respiratory and cardiovascular diseases</a:t>
            </a:r>
          </a:p>
          <a:p>
            <a:r>
              <a:rPr lang="en-GB" dirty="0">
                <a:cs typeface="Calibri"/>
              </a:rPr>
              <a:t>Other specific heat-related health effects and illnesses include: heat cramps, heat rash, heat oedema, heat syncope, heat exhaustion, heatstroke</a:t>
            </a:r>
            <a:endParaRPr lang="en-GB" dirty="0">
              <a:ea typeface="+mn-lt"/>
              <a:cs typeface="+mn-lt"/>
            </a:endParaRPr>
          </a:p>
          <a:p>
            <a:pPr marL="0" indent="0">
              <a:buNone/>
            </a:pPr>
            <a:endParaRPr lang="en-GB" dirty="0">
              <a:cs typeface="Calibri"/>
            </a:endParaRPr>
          </a:p>
          <a:p>
            <a:r>
              <a:rPr lang="en-GB" dirty="0">
                <a:cs typeface="Calibri"/>
              </a:rPr>
              <a:t>It is particularly important to be aware of these risks:</a:t>
            </a:r>
          </a:p>
          <a:p>
            <a:pPr>
              <a:buFont typeface="Wingdings" panose="020B0604020202020204" pitchFamily="34" charset="0"/>
              <a:buChar char="Ø"/>
            </a:pPr>
            <a:r>
              <a:rPr lang="en-GB" dirty="0">
                <a:cs typeface="Calibri"/>
              </a:rPr>
              <a:t>Older people and people with certain health conditions are at higher risk for both complications from COVID-19 and heat related harm</a:t>
            </a:r>
          </a:p>
          <a:p>
            <a:pPr>
              <a:buFont typeface="Wingdings" panose="020B0604020202020204" pitchFamily="34" charset="0"/>
              <a:buChar char="Ø"/>
            </a:pPr>
            <a:r>
              <a:rPr lang="en-GB" dirty="0">
                <a:cs typeface="Calibri"/>
              </a:rPr>
              <a:t>People are spending a lot more time at home</a:t>
            </a:r>
          </a:p>
          <a:p>
            <a:pPr marL="0" indent="0">
              <a:buNone/>
            </a:pPr>
            <a:r>
              <a:rPr lang="en-GB" dirty="0">
                <a:cs typeface="Calibri"/>
              </a:rPr>
              <a:t>-1 in 5 homes in England are prone to overheating</a:t>
            </a:r>
          </a:p>
          <a:p>
            <a:endParaRPr lang="en-US" dirty="0"/>
          </a:p>
          <a:p>
            <a:endParaRPr lang="en-US" dirty="0"/>
          </a:p>
          <a:p>
            <a:r>
              <a:rPr lang="en-US" dirty="0"/>
              <a:t>We still have much to learn about how coronavirus (COVID-19) affects the body, but both heat and COVID-19 infections put a strain on the heart and lungs, the kidneys and are linked with inflammation in the body. Clinical vulnerabilities that have been linked with worse outcomes from COVID-19 that are also risks for heat related harms are: • high blood pressure • chronic obstructive pulmonary disease • heart and lung conditions (cardiovascular disease) • conditions that affect the flow of blood in the brain (cerebrovascular disease) • kidney disease</a:t>
            </a:r>
          </a:p>
          <a:p>
            <a:endParaRPr lang="en-US" dirty="0">
              <a:cs typeface="Calibri"/>
            </a:endParaRPr>
          </a:p>
          <a:p>
            <a:r>
              <a:rPr lang="en-US" dirty="0"/>
              <a:t>South-facing top-floor flats are particularly prone to overheating</a:t>
            </a:r>
          </a:p>
          <a:p>
            <a:endParaRPr lang="en-US" dirty="0">
              <a:cs typeface="Calibri"/>
            </a:endParaRPr>
          </a:p>
          <a:p>
            <a:r>
              <a:rPr lang="en-US" dirty="0">
                <a:cs typeface="Calibri"/>
              </a:rPr>
              <a:t>Heat syncope- dizziness and fainting, due to dehydration, widening of blood vessels, cardiovascular disease &amp; certain medication</a:t>
            </a:r>
            <a:endParaRPr lang="en-US" dirty="0"/>
          </a:p>
          <a:p>
            <a:r>
              <a:rPr lang="en-US" dirty="0">
                <a:cs typeface="Calibri"/>
              </a:rPr>
              <a:t>Heat cramps- caused by dehydration and loss of electrolytes, often following exercise</a:t>
            </a:r>
          </a:p>
          <a:p>
            <a:r>
              <a:rPr lang="en-US" dirty="0">
                <a:cs typeface="Calibri"/>
              </a:rPr>
              <a:t>Heat </a:t>
            </a:r>
            <a:r>
              <a:rPr lang="en-US" dirty="0" err="1">
                <a:cs typeface="Calibri"/>
              </a:rPr>
              <a:t>oedema</a:t>
            </a:r>
            <a:r>
              <a:rPr lang="en-US" dirty="0">
                <a:cs typeface="Calibri"/>
              </a:rPr>
              <a:t>- mainly in the ankles due to fluid retention and widening of blood vessels (often from standing too long on a hot day)</a:t>
            </a:r>
          </a:p>
          <a:p>
            <a:r>
              <a:rPr lang="en-US" dirty="0">
                <a:cs typeface="Calibri"/>
              </a:rPr>
              <a:t>Heat exhaustion (which can lead to heat stroke)- nausea, irritability, dizziness, muscle cramps, feeling faint, headache, fatigue, excessive sweating, high body temperature</a:t>
            </a:r>
          </a:p>
          <a:p>
            <a:r>
              <a:rPr lang="en-US" dirty="0">
                <a:cs typeface="Calibri"/>
              </a:rPr>
              <a:t>Heat stroke- hot dry skin or profuse sweating, confusion, loss of consciousness, seizures, very high body temperature</a:t>
            </a:r>
          </a:p>
          <a:p>
            <a:r>
              <a:rPr lang="en-US" dirty="0">
                <a:cs typeface="Calibri"/>
              </a:rPr>
              <a:t>Increased blood flow to the skin cools the body by radiating heat, leading to heat rash- small red itchy papules</a:t>
            </a:r>
          </a:p>
          <a:p>
            <a:r>
              <a:rPr lang="en-US" dirty="0">
                <a:cs typeface="Calibri"/>
              </a:rPr>
              <a:t>When body temperature rises, the body stimulates sweat glands, dilates blood vessels (</a:t>
            </a:r>
            <a:r>
              <a:rPr lang="en-US" dirty="0"/>
              <a:t>this causes more heat to be carried by the blood to the skin, where it can be lost to the air) and increases heart rate</a:t>
            </a:r>
            <a:endParaRPr lang="en-US" dirty="0">
              <a:cs typeface="Calibri"/>
            </a:endParaRPr>
          </a:p>
        </p:txBody>
      </p:sp>
      <p:sp>
        <p:nvSpPr>
          <p:cNvPr id="4" name="Slide Number Placeholder 3"/>
          <p:cNvSpPr>
            <a:spLocks noGrp="1"/>
          </p:cNvSpPr>
          <p:nvPr>
            <p:ph type="sldNum" sz="quarter" idx="5"/>
          </p:nvPr>
        </p:nvSpPr>
        <p:spPr/>
        <p:txBody>
          <a:bodyPr/>
          <a:lstStyle/>
          <a:p>
            <a:fld id="{2C1E8A60-5BD0-4522-9BEF-594B7069C3C4}" type="slidenum">
              <a:rPr lang="en-GB" smtClean="0"/>
              <a:t>5</a:t>
            </a:fld>
            <a:endParaRPr lang="en-GB"/>
          </a:p>
        </p:txBody>
      </p:sp>
    </p:spTree>
    <p:extLst>
      <p:ext uri="{BB962C8B-B14F-4D97-AF65-F5344CB8AC3E}">
        <p14:creationId xmlns:p14="http://schemas.microsoft.com/office/powerpoint/2010/main" val="90986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mn-lt"/>
                <a:cs typeface="+mn-lt"/>
              </a:rPr>
              <a:t>Close curtains that receive morning or afternoon sun, but be aware that metallic blinds and dark curtains can make a room hotter.</a:t>
            </a:r>
            <a:endParaRPr lang="en-GB" dirty="0"/>
          </a:p>
          <a:p>
            <a:r>
              <a:rPr lang="en-GB" dirty="0"/>
              <a:t>Keep the windows closed when it’s cooler inside than out. Open the windows when it is cooler outside- </a:t>
            </a:r>
            <a:r>
              <a:rPr lang="en-GB" dirty="0" err="1"/>
              <a:t>eg</a:t>
            </a:r>
            <a:r>
              <a:rPr lang="en-GB" dirty="0"/>
              <a:t> at night.</a:t>
            </a:r>
            <a:endParaRPr lang="en-GB" dirty="0">
              <a:cs typeface="Calibri"/>
            </a:endParaRPr>
          </a:p>
          <a:p>
            <a:r>
              <a:rPr lang="en-GB" dirty="0">
                <a:ea typeface="+mn-lt"/>
                <a:cs typeface="+mn-lt"/>
              </a:rPr>
              <a:t>Have your loft and cavity walls insulated – this keeps the heat in when it is cold and out when it is hot</a:t>
            </a:r>
          </a:p>
          <a:p>
            <a:r>
              <a:rPr lang="en-GB" dirty="0">
                <a:ea typeface="+mn-lt"/>
                <a:cs typeface="+mn-lt"/>
              </a:rPr>
              <a:t>Use electric fans if the temperature is below 35°C, but do not aim the fan directly at the body as this can cause excess dehydration. Do not use a fan if anyone in the home is unwell with symptoms of coronavirus (COVID-19)</a:t>
            </a:r>
          </a:p>
          <a:p>
            <a:r>
              <a:rPr lang="en-GB" dirty="0">
                <a:ea typeface="+mn-lt"/>
                <a:cs typeface="+mn-lt"/>
              </a:rPr>
              <a:t>Turn off lights and electrical equipment that aren’t in use</a:t>
            </a:r>
            <a:endParaRPr lang="en-GB" dirty="0">
              <a:cs typeface="Calibri"/>
            </a:endParaRPr>
          </a:p>
          <a:p>
            <a:r>
              <a:rPr lang="en-US" dirty="0">
                <a:cs typeface="Calibri"/>
              </a:rPr>
              <a:t>Try to get the air flowing around your home</a:t>
            </a:r>
          </a:p>
        </p:txBody>
      </p:sp>
      <p:sp>
        <p:nvSpPr>
          <p:cNvPr id="4" name="Slide Number Placeholder 3"/>
          <p:cNvSpPr>
            <a:spLocks noGrp="1"/>
          </p:cNvSpPr>
          <p:nvPr>
            <p:ph type="sldNum" sz="quarter" idx="5"/>
          </p:nvPr>
        </p:nvSpPr>
        <p:spPr/>
        <p:txBody>
          <a:bodyPr/>
          <a:lstStyle/>
          <a:p>
            <a:fld id="{2C1E8A60-5BD0-4522-9BEF-594B7069C3C4}" type="slidenum">
              <a:rPr lang="en-GB" smtClean="0"/>
              <a:t>6</a:t>
            </a:fld>
            <a:endParaRPr lang="en-GB"/>
          </a:p>
        </p:txBody>
      </p:sp>
    </p:spTree>
    <p:extLst>
      <p:ext uri="{BB962C8B-B14F-4D97-AF65-F5344CB8AC3E}">
        <p14:creationId xmlns:p14="http://schemas.microsoft.com/office/powerpoint/2010/main" val="343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None/>
            </a:pPr>
            <a:r>
              <a:rPr lang="en-GB" b="1" dirty="0">
                <a:cs typeface="Calibri"/>
              </a:rPr>
              <a:t>Staying well in the heat</a:t>
            </a:r>
          </a:p>
          <a:p>
            <a:r>
              <a:rPr lang="en-GB" dirty="0">
                <a:cs typeface="Calibri"/>
              </a:rPr>
              <a:t>Drink plenty of water to avoid dehydration. Drink at least 8 glasses a day (2 litres) and more if it is hot. </a:t>
            </a:r>
          </a:p>
          <a:p>
            <a:r>
              <a:rPr lang="en-GB" dirty="0"/>
              <a:t>Keep an eye on the weather forecast</a:t>
            </a:r>
            <a:endParaRPr lang="en-GB" dirty="0">
              <a:cs typeface="Calibri"/>
            </a:endParaRPr>
          </a:p>
          <a:p>
            <a:r>
              <a:rPr lang="en-GB" dirty="0">
                <a:ea typeface="+mn-lt"/>
                <a:cs typeface="+mn-lt"/>
              </a:rPr>
              <a:t>Avoid extreme physical exertion. If you can’t avoid strenuous outdoor activity, such as sport, DIY or gardening, keep it for cooler parts of the day – for example, in the early morning or evening </a:t>
            </a:r>
            <a:endParaRPr lang="en-GB" dirty="0"/>
          </a:p>
          <a:p>
            <a:r>
              <a:rPr lang="en-GB" dirty="0">
                <a:ea typeface="+mn-lt"/>
                <a:cs typeface="+mn-lt"/>
              </a:rPr>
              <a:t>Check how you’re storing your medication- most should be kept below 25C so it might be best to keep in the fridge when it’s very hot</a:t>
            </a:r>
            <a:endParaRPr lang="en-GB" dirty="0"/>
          </a:p>
          <a:p>
            <a:r>
              <a:rPr lang="en-GB" dirty="0"/>
              <a:t>Use </a:t>
            </a:r>
            <a:r>
              <a:rPr lang="en-GB" dirty="0" err="1"/>
              <a:t>suncream</a:t>
            </a:r>
            <a:r>
              <a:rPr lang="en-GB" dirty="0"/>
              <a:t> of at least SPF30 and apply it regularly, making sure you don’t miss a spot!</a:t>
            </a:r>
            <a:endParaRPr lang="en-GB" dirty="0">
              <a:cs typeface="Calibri"/>
            </a:endParaRPr>
          </a:p>
          <a:p>
            <a:endParaRPr lang="en-GB" dirty="0"/>
          </a:p>
          <a:p>
            <a:endParaRPr lang="en-GB" dirty="0"/>
          </a:p>
          <a:p>
            <a:r>
              <a:rPr lang="en-GB" dirty="0"/>
              <a:t>Drink plenty of fluids: water, lower fat milks and tea and coffee are good options. Fruit juice, smoothies and soft drinks do count towards your fluid intake, but can be high in sugar. Limit fruit juice or smoothies to a combined total of 150ml a day and swap sugary soft drinks for diet, sugar-free or no added sugar varieties.</a:t>
            </a:r>
            <a:endParaRPr lang="en-US" dirty="0"/>
          </a:p>
          <a:p>
            <a:endParaRPr lang="en-GB" b="1" dirty="0">
              <a:cs typeface="Calibri"/>
            </a:endParaRPr>
          </a:p>
          <a:p>
            <a:endParaRPr lang="en-GB" b="1" dirty="0">
              <a:cs typeface="Calibri"/>
            </a:endParaRPr>
          </a:p>
          <a:p>
            <a:endParaRPr lang="en-GB" b="1" dirty="0">
              <a:cs typeface="Calibri"/>
            </a:endParaRPr>
          </a:p>
          <a:p>
            <a:r>
              <a:rPr lang="en-GB" b="1" dirty="0">
                <a:cs typeface="Calibri"/>
              </a:rPr>
              <a:t>Added information not to read but to be aware of:</a:t>
            </a:r>
          </a:p>
          <a:p>
            <a:r>
              <a:rPr lang="en-GB" dirty="0"/>
              <a:t>Sometimes people you care for do not have a sense of how much they're drinking.</a:t>
            </a:r>
            <a:endParaRPr lang="en-GB" dirty="0">
              <a:cs typeface="Calibri"/>
            </a:endParaRPr>
          </a:p>
          <a:p>
            <a:r>
              <a:rPr lang="en-GB" dirty="0"/>
              <a:t>To help them:</a:t>
            </a:r>
            <a:endParaRPr lang="en-GB" dirty="0">
              <a:cs typeface="Calibri"/>
            </a:endParaRPr>
          </a:p>
          <a:p>
            <a:pPr marL="171450" indent="-171450">
              <a:buFont typeface="Arial"/>
              <a:buChar char="•"/>
            </a:pPr>
            <a:r>
              <a:rPr lang="en-GB" dirty="0"/>
              <a:t>make sure they drink during mealtimes</a:t>
            </a:r>
            <a:endParaRPr lang="en-GB" dirty="0">
              <a:cs typeface="Calibri"/>
            </a:endParaRPr>
          </a:p>
          <a:p>
            <a:pPr marL="171450" indent="-171450">
              <a:buFont typeface="Arial"/>
              <a:buChar char="•"/>
            </a:pPr>
            <a:r>
              <a:rPr lang="en-GB" dirty="0"/>
              <a:t>make drinking a social thing, like "having a cup of tea"</a:t>
            </a:r>
            <a:endParaRPr lang="en-GB" dirty="0">
              <a:cs typeface="Calibri"/>
            </a:endParaRPr>
          </a:p>
          <a:p>
            <a:pPr marL="171450" indent="-171450">
              <a:buFont typeface="Arial"/>
              <a:buChar char="•"/>
            </a:pPr>
            <a:r>
              <a:rPr lang="en-GB" dirty="0"/>
              <a:t>offer them food with a high water content – for example, soups, ice cream or jellies, or fruits like melon</a:t>
            </a:r>
            <a:endParaRPr lang="en-GB" dirty="0">
              <a:cs typeface="Calibri"/>
            </a:endParaRPr>
          </a:p>
          <a:p>
            <a:endParaRPr lang="en-GB" dirty="0">
              <a:cs typeface="Calibri"/>
            </a:endParaRPr>
          </a:p>
          <a:p>
            <a:pPr>
              <a:buFont typeface="Arial"/>
            </a:pPr>
            <a:r>
              <a:rPr lang="en-GB" dirty="0" err="1">
                <a:cs typeface="Calibri"/>
              </a:rPr>
              <a:t>Diorolyte</a:t>
            </a:r>
            <a:r>
              <a:rPr lang="en-GB" dirty="0">
                <a:cs typeface="Calibri"/>
              </a:rPr>
              <a:t> or sports drinks:</a:t>
            </a:r>
          </a:p>
          <a:p>
            <a:pPr marL="171450" indent="-171450">
              <a:buFont typeface="Arial,Sans-Serif"/>
              <a:buChar char="•"/>
            </a:pPr>
            <a:r>
              <a:rPr lang="en-GB" b="1" dirty="0" err="1"/>
              <a:t>Dioralyte</a:t>
            </a:r>
            <a:r>
              <a:rPr lang="en-GB" b="1" dirty="0"/>
              <a:t>- </a:t>
            </a:r>
            <a:r>
              <a:rPr lang="en-GB" dirty="0"/>
              <a:t>the NHS suggests oral rehydration sachets from the pharmacist can be useful in replacing salts lost through vomiting or diarrhoea. If you're being sick or have diarrhoea and are losing too much fluid, you need to put back the sugar, salts and minerals that your body has lost.</a:t>
            </a:r>
            <a:endParaRPr lang="en-GB" dirty="0">
              <a:cs typeface="Calibri"/>
            </a:endParaRPr>
          </a:p>
          <a:p>
            <a:pPr marL="171450" indent="-171450">
              <a:buFont typeface="Arial,Sans-Serif"/>
              <a:buChar char="•"/>
            </a:pPr>
            <a:r>
              <a:rPr lang="en-GB" dirty="0"/>
              <a:t>Your pharmacist can recommend oral rehydration sachets. These are powders that you mix with water and then drink.</a:t>
            </a:r>
            <a:endParaRPr lang="en-GB" dirty="0">
              <a:cs typeface="Calibri"/>
            </a:endParaRPr>
          </a:p>
          <a:p>
            <a:r>
              <a:rPr lang="en-GB" dirty="0">
                <a:hlinkClick r:id="rId3"/>
              </a:rPr>
              <a:t>https://www.nhs.uk/conditions/dehydration/</a:t>
            </a:r>
            <a:r>
              <a:rPr lang="en-GB" dirty="0"/>
              <a:t> </a:t>
            </a:r>
          </a:p>
          <a:p>
            <a:r>
              <a:rPr lang="en-GB" dirty="0"/>
              <a:t>  </a:t>
            </a:r>
            <a:r>
              <a:rPr lang="en-GB" b="1" dirty="0"/>
              <a:t>Sports drinks</a:t>
            </a:r>
            <a:r>
              <a:rPr lang="en-GB" dirty="0"/>
              <a:t>- the NHS does not mention these as a cure for dehydration, however the research I have done seems to show there is some debate, but these may be helpful after high intensity workouts of longer duration, to replace salts or for endurance athletes. I haven’t found any research to say these are best drank regularly, and also to keep an eye out for the sugar content as these may not be very healthy. On the whole it seems water is best but energy drinks may help in moderation if exercising for a long duration. </a:t>
            </a:r>
            <a:endParaRPr lang="en-GB" dirty="0">
              <a:cs typeface="Calibri"/>
            </a:endParaRPr>
          </a:p>
          <a:p>
            <a:pPr>
              <a:buFont typeface="Arial"/>
              <a:buChar char="•"/>
            </a:pPr>
            <a:endParaRPr lang="en-GB" dirty="0">
              <a:cs typeface="Calibri"/>
            </a:endParaRPr>
          </a:p>
          <a:p>
            <a:pPr>
              <a:buFont typeface="Arial"/>
              <a:buChar char="•"/>
            </a:pPr>
            <a:r>
              <a:rPr lang="en-GB" dirty="0"/>
              <a:t>Though water should always be your first drink of choice, there may be certain scenarios where </a:t>
            </a:r>
            <a:r>
              <a:rPr lang="en-GB" b="1" dirty="0"/>
              <a:t>a sports drink is exactly what your body needs</a:t>
            </a:r>
            <a:r>
              <a:rPr lang="en-GB" dirty="0"/>
              <a:t>.</a:t>
            </a:r>
            <a:endParaRPr lang="en-GB" dirty="0">
              <a:cs typeface="Calibri"/>
            </a:endParaRPr>
          </a:p>
          <a:p>
            <a:pPr>
              <a:buFont typeface="Arial"/>
              <a:buChar char="•"/>
            </a:pPr>
            <a:r>
              <a:rPr lang="en-GB" dirty="0"/>
              <a:t>If you’re participating in high-intensity workouts lasting more than 45 minutes to an hour, sports drinks may help replenish your body’s electrolyte stores better than water. Recommendations also show that people whose sweat contains high levels of sodium (you may notice sweat stains or rings on your skin or clothing) may also </a:t>
            </a:r>
            <a:r>
              <a:rPr lang="en-GB" dirty="0">
                <a:hlinkClick r:id="rId4"/>
              </a:rPr>
              <a:t>benefit from re-hydrating with sports drinks</a:t>
            </a:r>
            <a:r>
              <a:rPr lang="en-GB" dirty="0"/>
              <a:t>.</a:t>
            </a:r>
            <a:endParaRPr lang="en-GB" dirty="0">
              <a:cs typeface="Calibri"/>
            </a:endParaRPr>
          </a:p>
          <a:p>
            <a:pPr>
              <a:buFont typeface="Arial"/>
              <a:buChar char="•"/>
            </a:pPr>
            <a:r>
              <a:rPr lang="en-GB" dirty="0"/>
              <a:t>Endurance athletes, like marathon runners or long-distance cyclers, may also </a:t>
            </a:r>
            <a:r>
              <a:rPr lang="en-GB" dirty="0">
                <a:hlinkClick r:id="rId5"/>
              </a:rPr>
              <a:t>benefit from drinking sports drinks</a:t>
            </a:r>
            <a:r>
              <a:rPr lang="en-GB" dirty="0"/>
              <a:t> because of the </a:t>
            </a:r>
            <a:r>
              <a:rPr lang="en-GB" b="1" dirty="0"/>
              <a:t>increased fluid loss from such intense exercise</a:t>
            </a:r>
            <a:r>
              <a:rPr lang="en-GB" dirty="0"/>
              <a:t>.</a:t>
            </a:r>
            <a:endParaRPr lang="en-GB" dirty="0">
              <a:cs typeface="Calibri"/>
            </a:endParaRPr>
          </a:p>
          <a:p>
            <a:pPr>
              <a:buFont typeface="Arial"/>
              <a:buChar char="•"/>
            </a:pPr>
            <a:r>
              <a:rPr lang="en-GB" dirty="0"/>
              <a:t>In both of these scenarios, athletes should make sure their sports drinks contain both carbohydrates and electrolytes.</a:t>
            </a:r>
            <a:endParaRPr lang="en-GB" dirty="0">
              <a:cs typeface="Calibri"/>
            </a:endParaRPr>
          </a:p>
          <a:p>
            <a:pPr marL="171450" indent="-171450">
              <a:buFont typeface="Arial"/>
              <a:buChar char="•"/>
            </a:pPr>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2C1E8A60-5BD0-4522-9BEF-594B7069C3C4}" type="slidenum">
              <a:rPr lang="en-GB" smtClean="0"/>
              <a:t>7</a:t>
            </a:fld>
            <a:endParaRPr lang="en-GB"/>
          </a:p>
        </p:txBody>
      </p:sp>
    </p:spTree>
    <p:extLst>
      <p:ext uri="{BB962C8B-B14F-4D97-AF65-F5344CB8AC3E}">
        <p14:creationId xmlns:p14="http://schemas.microsoft.com/office/powerpoint/2010/main" val="9171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ea typeface="+mn-lt"/>
                <a:cs typeface="+mn-lt"/>
              </a:rPr>
              <a:t>Best ways to stay cool</a:t>
            </a:r>
            <a:endParaRPr lang="en-US" dirty="0"/>
          </a:p>
          <a:p>
            <a:r>
              <a:rPr lang="en-GB" dirty="0">
                <a:ea typeface="+mn-lt"/>
                <a:cs typeface="+mn-lt"/>
              </a:rPr>
              <a:t>Don’t spend too long outside at the hottest part of the day (11am-3pm) and create shade in your garden where you can</a:t>
            </a:r>
          </a:p>
          <a:p>
            <a:r>
              <a:rPr lang="en-GB" dirty="0">
                <a:ea typeface="+mn-lt"/>
                <a:cs typeface="+mn-lt"/>
              </a:rPr>
              <a:t>Wear light coloured, lightweight cotton clothing to keep cooler</a:t>
            </a:r>
          </a:p>
          <a:p>
            <a:r>
              <a:rPr lang="en-GB" dirty="0">
                <a:ea typeface="+mn-lt"/>
                <a:cs typeface="+mn-lt"/>
              </a:rPr>
              <a:t>It is important for your health to avoid getting hot in the first place. If you do get hot, it is important to give your body a break from the heat</a:t>
            </a:r>
            <a:endParaRPr lang="en-GB" dirty="0">
              <a:cs typeface="Calibri" panose="020F0502020204030204"/>
            </a:endParaRPr>
          </a:p>
          <a:p>
            <a:r>
              <a:rPr lang="en-GB" dirty="0">
                <a:ea typeface="+mn-lt"/>
                <a:cs typeface="+mn-lt"/>
              </a:rPr>
              <a:t>It may be cooler out in the garden in the shade than it is inside an overheated building</a:t>
            </a:r>
            <a:endParaRPr lang="en-GB" dirty="0">
              <a:cs typeface="Calibri"/>
            </a:endParaRPr>
          </a:p>
          <a:p>
            <a:r>
              <a:rPr lang="en-GB" dirty="0">
                <a:ea typeface="+mn-lt"/>
                <a:cs typeface="+mn-lt"/>
              </a:rPr>
              <a:t>Move to a cooler part of the house, especially for sleeping </a:t>
            </a:r>
          </a:p>
          <a:p>
            <a:r>
              <a:rPr lang="en-GB" dirty="0">
                <a:ea typeface="+mn-lt"/>
                <a:cs typeface="+mn-lt"/>
              </a:rPr>
              <a:t>A damp cloth or a splash of water on the back of your neck is better at cooling you down than a fan. You could also have a cool bath or shower.</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2C1E8A60-5BD0-4522-9BEF-594B7069C3C4}" type="slidenum">
              <a:rPr lang="en-GB" smtClean="0"/>
              <a:t>8</a:t>
            </a:fld>
            <a:endParaRPr lang="en-GB"/>
          </a:p>
        </p:txBody>
      </p:sp>
    </p:spTree>
    <p:extLst>
      <p:ext uri="{BB962C8B-B14F-4D97-AF65-F5344CB8AC3E}">
        <p14:creationId xmlns:p14="http://schemas.microsoft.com/office/powerpoint/2010/main" val="67052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Signs of becoming unwell:</a:t>
            </a:r>
          </a:p>
          <a:p>
            <a:r>
              <a:rPr lang="en-GB" b="1" dirty="0"/>
              <a:t>Dehydration</a:t>
            </a:r>
            <a:r>
              <a:rPr lang="en-GB" dirty="0"/>
              <a:t> (thirst, confusion, cramps, feeling weak)</a:t>
            </a:r>
            <a:endParaRPr lang="en-GB" dirty="0">
              <a:cs typeface="Calibri"/>
            </a:endParaRPr>
          </a:p>
          <a:p>
            <a:r>
              <a:rPr lang="en-GB" b="1" dirty="0"/>
              <a:t>Heat exhaustion </a:t>
            </a:r>
            <a:r>
              <a:rPr lang="en-GB" dirty="0"/>
              <a:t>(headaches, dizziness, nausea, fast pulse). If you feel unwell, lie down in a cool room, drink plenty of water and cool yourself with a splash of water</a:t>
            </a:r>
            <a:endParaRPr lang="en-GB" dirty="0">
              <a:cs typeface="Calibri"/>
            </a:endParaRPr>
          </a:p>
          <a:p>
            <a:r>
              <a:rPr lang="en-GB" b="1" dirty="0"/>
              <a:t>Heat exhaustion could lead to heat stroke- </a:t>
            </a:r>
            <a:r>
              <a:rPr lang="en-GB" dirty="0"/>
              <a:t>symptoms are falling unconscious and seizures. Call 999 immediately if you think someone might have a heatstroke</a:t>
            </a:r>
            <a:endParaRPr lang="en-GB" dirty="0">
              <a:cs typeface="Calibri"/>
            </a:endParaRPr>
          </a:p>
          <a:p>
            <a:r>
              <a:rPr lang="en-GB" dirty="0"/>
              <a:t>If you know it’s going to be hot and you might struggle, ask someone to check on you </a:t>
            </a:r>
            <a:endParaRPr lang="en-GB" dirty="0">
              <a:cs typeface="Calibri"/>
            </a:endParaRPr>
          </a:p>
          <a:p>
            <a:r>
              <a:rPr lang="en-GB" dirty="0"/>
              <a:t>Or check on someone else you think might struggle in the heat. Check neighbours and family members know how to keep cool in warmer weather and have everything they need</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2C1E8A60-5BD0-4522-9BEF-594B7069C3C4}" type="slidenum">
              <a:rPr lang="en-GB" smtClean="0"/>
              <a:t>9</a:t>
            </a:fld>
            <a:endParaRPr lang="en-GB"/>
          </a:p>
        </p:txBody>
      </p:sp>
    </p:spTree>
    <p:extLst>
      <p:ext uri="{BB962C8B-B14F-4D97-AF65-F5344CB8AC3E}">
        <p14:creationId xmlns:p14="http://schemas.microsoft.com/office/powerpoint/2010/main" val="179484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A861-8555-4F25-94FA-4A82E4ECE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9BD02F-5709-4040-AC8F-74819A134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D593EF-D1B2-4019-A8D8-FA1A99FD7138}"/>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5" name="Footer Placeholder 4">
            <a:extLst>
              <a:ext uri="{FF2B5EF4-FFF2-40B4-BE49-F238E27FC236}">
                <a16:creationId xmlns:a16="http://schemas.microsoft.com/office/drawing/2014/main" id="{1C177A8A-304A-4583-9786-AFDABEC51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4FFBC-4086-44F7-A766-26FB7AA2E144}"/>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17886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E94F-33E0-4B9A-80D9-2F77A1302F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594C28-557F-427C-8E21-4E1DEA9AE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5755E6-5CE5-4B54-A830-2471F5D41A1C}"/>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5" name="Footer Placeholder 4">
            <a:extLst>
              <a:ext uri="{FF2B5EF4-FFF2-40B4-BE49-F238E27FC236}">
                <a16:creationId xmlns:a16="http://schemas.microsoft.com/office/drawing/2014/main" id="{B02D12A4-9619-4537-943D-20CF304B07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966768-E5A9-4513-A836-73AAFFF8BB74}"/>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362402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A9CCF-43D2-4764-91A8-7882C263C0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7CC89E-D3AD-47A0-A112-5D2BA9D063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FC53A-4066-4CA1-B1A6-5A07067EAF25}"/>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5" name="Footer Placeholder 4">
            <a:extLst>
              <a:ext uri="{FF2B5EF4-FFF2-40B4-BE49-F238E27FC236}">
                <a16:creationId xmlns:a16="http://schemas.microsoft.com/office/drawing/2014/main" id="{B4CD564C-54A5-4A13-B255-C67006A3CF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9AB6C-1297-4819-8C0E-9ADB928821F7}"/>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244695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79C2-A09C-41CB-AF7A-2AFA652F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3C22F5-4563-470F-BBD9-3513F3071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95D05-63CB-4EBE-BE48-2383C284A490}"/>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5" name="Footer Placeholder 4">
            <a:extLst>
              <a:ext uri="{FF2B5EF4-FFF2-40B4-BE49-F238E27FC236}">
                <a16:creationId xmlns:a16="http://schemas.microsoft.com/office/drawing/2014/main" id="{DFEC635A-00D9-4D6C-BE4F-2FF1C6BDD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CE89C-0D5B-4C82-AE2E-B5BEBE5663FE}"/>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79201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4E4A-F286-4C00-B0BE-D89C24961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4F731A-F470-435F-92AA-DCF710CD7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F48F3-5CF1-4E0F-85BB-D2986B3B5E6B}"/>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5" name="Footer Placeholder 4">
            <a:extLst>
              <a:ext uri="{FF2B5EF4-FFF2-40B4-BE49-F238E27FC236}">
                <a16:creationId xmlns:a16="http://schemas.microsoft.com/office/drawing/2014/main" id="{006A2731-0EDF-402A-AD80-8BDDFCDBA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D09AD-E7DD-4A55-9948-651A356C9BF8}"/>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184598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A133-73BE-4D63-8919-0466B365FD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6316EE-A39A-442F-8108-18C5C1434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409780-27E4-48B0-A5C6-7A83AB4DC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E6D4A3-C365-415C-BE2A-496EADC95B85}"/>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6" name="Footer Placeholder 5">
            <a:extLst>
              <a:ext uri="{FF2B5EF4-FFF2-40B4-BE49-F238E27FC236}">
                <a16:creationId xmlns:a16="http://schemas.microsoft.com/office/drawing/2014/main" id="{D4C540E9-6592-4F72-8182-35FD82143E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841A37-4607-4F37-8CA6-5555A3C14032}"/>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415104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8FE6-B2C9-49F3-B682-462AEE3B08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30DD2-0257-4BDE-9391-286B06EAD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0BBE59-F08F-4937-9786-6F6746E57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9EEA73-1C17-448E-BDB1-E39C3C0E7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2A98C-80AA-4736-BE7A-913138EFC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4DD1AA-5CE8-4BC6-8F91-85ABEA9D89C1}"/>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8" name="Footer Placeholder 7">
            <a:extLst>
              <a:ext uri="{FF2B5EF4-FFF2-40B4-BE49-F238E27FC236}">
                <a16:creationId xmlns:a16="http://schemas.microsoft.com/office/drawing/2014/main" id="{C7E8D0EA-A843-4284-A52B-5A81ABBDE4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22DD6A-2F1F-405F-8D0C-4D023B1BEB4F}"/>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385228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CEE1-4F9A-4B63-9FB2-9BE5AF4160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211355-83BF-4B07-8339-6D041EE3675C}"/>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4" name="Footer Placeholder 3">
            <a:extLst>
              <a:ext uri="{FF2B5EF4-FFF2-40B4-BE49-F238E27FC236}">
                <a16:creationId xmlns:a16="http://schemas.microsoft.com/office/drawing/2014/main" id="{B114A95C-5CA6-4DA8-B378-F6245A342F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19FFDF-3622-4C8E-9532-C3BF1C5FCBFA}"/>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242977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E73BA2-7329-48E0-9E6B-12362FD4AA19}"/>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3" name="Footer Placeholder 2">
            <a:extLst>
              <a:ext uri="{FF2B5EF4-FFF2-40B4-BE49-F238E27FC236}">
                <a16:creationId xmlns:a16="http://schemas.microsoft.com/office/drawing/2014/main" id="{F3B2B04B-0DA1-4CA9-AEDF-0D8A1F9B62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B91A01-BDD8-4CCB-AAD4-FAF219C65E9A}"/>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125796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7A50-E701-4386-A90E-77F2DF6DA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EDE033-1630-4743-A6D9-D6D5B83E6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E6F381-25EF-4FC0-982D-22EA6FFF9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40D42-3172-42D4-8AA7-53F9C01FEA6D}"/>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6" name="Footer Placeholder 5">
            <a:extLst>
              <a:ext uri="{FF2B5EF4-FFF2-40B4-BE49-F238E27FC236}">
                <a16:creationId xmlns:a16="http://schemas.microsoft.com/office/drawing/2014/main" id="{C69AC336-A942-4D2C-B806-2855FD36DA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C2B919-84C6-4528-AE06-CD38069F7014}"/>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163901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0A1B-3BCA-47A8-89B2-B92541EE8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4DEDAD-3E09-43E3-A627-B80A9DFDE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08980F-0E07-4C31-9E53-3797FFD6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A72A1-9F97-4885-93B1-75D30387D54D}"/>
              </a:ext>
            </a:extLst>
          </p:cNvPr>
          <p:cNvSpPr>
            <a:spLocks noGrp="1"/>
          </p:cNvSpPr>
          <p:nvPr>
            <p:ph type="dt" sz="half" idx="10"/>
          </p:nvPr>
        </p:nvSpPr>
        <p:spPr/>
        <p:txBody>
          <a:bodyPr/>
          <a:lstStyle/>
          <a:p>
            <a:fld id="{BA76F7F1-6E09-47B0-A6C4-C7ADAB14F050}" type="datetimeFigureOut">
              <a:rPr lang="en-GB" smtClean="0"/>
              <a:t>21/07/2020</a:t>
            </a:fld>
            <a:endParaRPr lang="en-GB"/>
          </a:p>
        </p:txBody>
      </p:sp>
      <p:sp>
        <p:nvSpPr>
          <p:cNvPr id="6" name="Footer Placeholder 5">
            <a:extLst>
              <a:ext uri="{FF2B5EF4-FFF2-40B4-BE49-F238E27FC236}">
                <a16:creationId xmlns:a16="http://schemas.microsoft.com/office/drawing/2014/main" id="{E5779F1C-2850-46F1-9D1C-FE1BD4041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747561-8D8F-4A53-B3BF-7EBC27022612}"/>
              </a:ext>
            </a:extLst>
          </p:cNvPr>
          <p:cNvSpPr>
            <a:spLocks noGrp="1"/>
          </p:cNvSpPr>
          <p:nvPr>
            <p:ph type="sldNum" sz="quarter" idx="12"/>
          </p:nvPr>
        </p:nvSpPr>
        <p:spPr/>
        <p:txBody>
          <a:bodyPr/>
          <a:lstStyle/>
          <a:p>
            <a:fld id="{EA4E9E92-33F0-4803-A139-E9526083D7DB}" type="slidenum">
              <a:rPr lang="en-GB" smtClean="0"/>
              <a:t>‹#›</a:t>
            </a:fld>
            <a:endParaRPr lang="en-GB"/>
          </a:p>
        </p:txBody>
      </p:sp>
    </p:spTree>
    <p:extLst>
      <p:ext uri="{BB962C8B-B14F-4D97-AF65-F5344CB8AC3E}">
        <p14:creationId xmlns:p14="http://schemas.microsoft.com/office/powerpoint/2010/main" val="4791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8D62E-8B6C-4059-9EE7-DE91FD1B9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725F5D-1771-4DFC-9A2E-327A748F3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17486-313A-41ED-8D48-EEF422307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6F7F1-6E09-47B0-A6C4-C7ADAB14F050}" type="datetimeFigureOut">
              <a:rPr lang="en-GB" smtClean="0"/>
              <a:t>21/07/2020</a:t>
            </a:fld>
            <a:endParaRPr lang="en-GB"/>
          </a:p>
        </p:txBody>
      </p:sp>
      <p:sp>
        <p:nvSpPr>
          <p:cNvPr id="5" name="Footer Placeholder 4">
            <a:extLst>
              <a:ext uri="{FF2B5EF4-FFF2-40B4-BE49-F238E27FC236}">
                <a16:creationId xmlns:a16="http://schemas.microsoft.com/office/drawing/2014/main" id="{E3A8C976-AA30-4D5E-9EB9-B9D184AFA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35E0CC-6F8D-4E87-8E1F-2FEDA5E68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E9E92-33F0-4803-A139-E9526083D7DB}" type="slidenum">
              <a:rPr lang="en-GB" smtClean="0"/>
              <a:t>‹#›</a:t>
            </a:fld>
            <a:endParaRPr lang="en-GB"/>
          </a:p>
        </p:txBody>
      </p:sp>
    </p:spTree>
    <p:extLst>
      <p:ext uri="{BB962C8B-B14F-4D97-AF65-F5344CB8AC3E}">
        <p14:creationId xmlns:p14="http://schemas.microsoft.com/office/powerpoint/2010/main" val="351489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issuu.com/niftyfoxcreative/docs/active___home_booklet.finalcolou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sportengland.org/jointhemovement#get_active_at_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MTCBiC2WyE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www.warmandwellinmerton.co.uk" TargetMode="Externa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67128CCC-F5D3-4351-81FF-B5E327804E20}"/>
              </a:ext>
            </a:extLst>
          </p:cNvPr>
          <p:cNvSpPr>
            <a:spLocks noGrp="1"/>
          </p:cNvSpPr>
          <p:nvPr>
            <p:ph type="subTitle" idx="1"/>
          </p:nvPr>
        </p:nvSpPr>
        <p:spPr>
          <a:xfrm>
            <a:off x="419992" y="4489197"/>
            <a:ext cx="11350719" cy="1382655"/>
          </a:xfrm>
        </p:spPr>
        <p:txBody>
          <a:bodyPr vert="horz" lIns="91440" tIns="45720" rIns="91440" bIns="45720" rtlCol="0" anchor="t">
            <a:noAutofit/>
          </a:bodyPr>
          <a:lstStyle/>
          <a:p>
            <a:r>
              <a:rPr lang="en-GB" sz="2800" dirty="0"/>
              <a:t>Catherine Kiernan, Winter Warmth Engagement Officer at Wimbledon Guild</a:t>
            </a:r>
            <a:endParaRPr lang="en-GB" sz="2800" dirty="0">
              <a:cs typeface="Calibri"/>
            </a:endParaRPr>
          </a:p>
          <a:p>
            <a:r>
              <a:rPr lang="en-GB" sz="2800" dirty="0">
                <a:cs typeface="Calibri"/>
              </a:rPr>
              <a:t>Dominic Regan, Age UK Merton Information &amp; Advice Officer</a:t>
            </a:r>
          </a:p>
          <a:p>
            <a:r>
              <a:rPr lang="en-GB" sz="2800" dirty="0">
                <a:cs typeface="Calibri"/>
              </a:rPr>
              <a:t>Giles Read, Thinking Works Director</a:t>
            </a:r>
          </a:p>
        </p:txBody>
      </p:sp>
      <p:pic>
        <p:nvPicPr>
          <p:cNvPr id="6" name="Picture 2" descr="Image result for wimbledon guild">
            <a:extLst>
              <a:ext uri="{FF2B5EF4-FFF2-40B4-BE49-F238E27FC236}">
                <a16:creationId xmlns:a16="http://schemas.microsoft.com/office/drawing/2014/main" id="{21BD738C-A705-4246-9C30-BA08B440B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234" y="6019176"/>
            <a:ext cx="1780534" cy="72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ge uk merton">
            <a:extLst>
              <a:ext uri="{FF2B5EF4-FFF2-40B4-BE49-F238E27FC236}">
                <a16:creationId xmlns:a16="http://schemas.microsoft.com/office/drawing/2014/main" id="{138663A7-7A66-4A5C-B356-22A5587E3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7769" y="6013534"/>
            <a:ext cx="1211033" cy="7174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904E15-4171-4A86-9C89-204263574AD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362" y="6013534"/>
            <a:ext cx="995038" cy="534503"/>
          </a:xfrm>
          <a:prstGeom prst="rect">
            <a:avLst/>
          </a:prstGeom>
          <a:noFill/>
          <a:ln>
            <a:noFill/>
          </a:ln>
        </p:spPr>
      </p:pic>
      <p:pic>
        <p:nvPicPr>
          <p:cNvPr id="3" name="Picture 2">
            <a:extLst>
              <a:ext uri="{FF2B5EF4-FFF2-40B4-BE49-F238E27FC236}">
                <a16:creationId xmlns:a16="http://schemas.microsoft.com/office/drawing/2014/main" id="{77AE9976-D0C0-4137-B4CF-ED9159501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181" y="114324"/>
            <a:ext cx="4070340" cy="4070340"/>
          </a:xfrm>
          <a:prstGeom prst="rect">
            <a:avLst/>
          </a:prstGeom>
        </p:spPr>
      </p:pic>
      <p:pic>
        <p:nvPicPr>
          <p:cNvPr id="8" name="Picture 7">
            <a:extLst>
              <a:ext uri="{FF2B5EF4-FFF2-40B4-BE49-F238E27FC236}">
                <a16:creationId xmlns:a16="http://schemas.microsoft.com/office/drawing/2014/main" id="{8482A148-4F4F-43B0-A395-A52BCDDDF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481" y="6186970"/>
            <a:ext cx="1922834" cy="447927"/>
          </a:xfrm>
          <a:prstGeom prst="rect">
            <a:avLst/>
          </a:prstGeom>
        </p:spPr>
      </p:pic>
    </p:spTree>
    <p:extLst>
      <p:ext uri="{BB962C8B-B14F-4D97-AF65-F5344CB8AC3E}">
        <p14:creationId xmlns:p14="http://schemas.microsoft.com/office/powerpoint/2010/main" val="409258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081A7-868B-4B87-83F3-36EBEB3C4CB5}"/>
              </a:ext>
            </a:extLst>
          </p:cNvPr>
          <p:cNvSpPr>
            <a:spLocks noGrp="1"/>
          </p:cNvSpPr>
          <p:nvPr>
            <p:ph idx="1"/>
          </p:nvPr>
        </p:nvSpPr>
        <p:spPr>
          <a:xfrm>
            <a:off x="450011" y="1092381"/>
            <a:ext cx="10875033" cy="5544657"/>
          </a:xfrm>
        </p:spPr>
        <p:txBody>
          <a:bodyPr vert="horz" lIns="91440" tIns="45720" rIns="91440" bIns="45720" rtlCol="0" anchor="t">
            <a:normAutofit fontScale="92500" lnSpcReduction="20000"/>
          </a:bodyPr>
          <a:lstStyle/>
          <a:p>
            <a:r>
              <a:rPr lang="en-GB" dirty="0">
                <a:cs typeface="Calibri"/>
              </a:rPr>
              <a:t>Staying active is important for our health to help us:</a:t>
            </a:r>
            <a:endParaRPr lang="en-US" dirty="0">
              <a:cs typeface="Calibri" panose="020F0502020204030204"/>
            </a:endParaRPr>
          </a:p>
          <a:p>
            <a:pPr marL="0" indent="0">
              <a:buNone/>
            </a:pPr>
            <a:endParaRPr lang="en-GB" dirty="0">
              <a:cs typeface="Calibri"/>
            </a:endParaRPr>
          </a:p>
          <a:p>
            <a:pPr lvl="1">
              <a:buFont typeface="Wingdings" panose="020B0604020202020204" pitchFamily="34" charset="0"/>
              <a:buChar char="Ø"/>
            </a:pPr>
            <a:r>
              <a:rPr lang="en-GB" dirty="0">
                <a:cs typeface="Calibri"/>
              </a:rPr>
              <a:t>Get a good night's sleep</a:t>
            </a:r>
          </a:p>
          <a:p>
            <a:pPr lvl="1">
              <a:buFont typeface="Wingdings" panose="020B0604020202020204" pitchFamily="34" charset="0"/>
              <a:buChar char="Ø"/>
            </a:pPr>
            <a:r>
              <a:rPr lang="en-GB" dirty="0">
                <a:cs typeface="Calibri"/>
              </a:rPr>
              <a:t>Keep our spirits up</a:t>
            </a:r>
            <a:endParaRPr lang="en-GB" dirty="0"/>
          </a:p>
          <a:p>
            <a:pPr lvl="1">
              <a:buFont typeface="Wingdings" panose="020B0604020202020204" pitchFamily="34" charset="0"/>
              <a:buChar char="Ø"/>
            </a:pPr>
            <a:r>
              <a:rPr lang="en-GB" dirty="0">
                <a:cs typeface="Calibri"/>
              </a:rPr>
              <a:t>Reduce risk of falls and fractures</a:t>
            </a:r>
          </a:p>
          <a:p>
            <a:pPr lvl="1">
              <a:buFont typeface="Wingdings" panose="020B0604020202020204" pitchFamily="34" charset="0"/>
              <a:buChar char="Ø"/>
            </a:pPr>
            <a:r>
              <a:rPr lang="en-GB" dirty="0">
                <a:cs typeface="Calibri"/>
              </a:rPr>
              <a:t>Stay at a healthy weight</a:t>
            </a:r>
          </a:p>
          <a:p>
            <a:pPr lvl="1">
              <a:buFont typeface="Wingdings" panose="020B0604020202020204" pitchFamily="34" charset="0"/>
              <a:buChar char="Ø"/>
            </a:pPr>
            <a:r>
              <a:rPr lang="en-GB" dirty="0">
                <a:cs typeface="Calibri"/>
              </a:rPr>
              <a:t>Reduce risk of heart attack, stroke, diabetes &amp; some cancers</a:t>
            </a:r>
          </a:p>
          <a:p>
            <a:pPr lvl="1">
              <a:buFont typeface="Wingdings" panose="020B0604020202020204" pitchFamily="34" charset="0"/>
              <a:buChar char="Ø"/>
            </a:pPr>
            <a:r>
              <a:rPr lang="en-GB" dirty="0">
                <a:cs typeface="Calibri"/>
              </a:rPr>
              <a:t>Prevent many health conditions from worsening</a:t>
            </a:r>
          </a:p>
          <a:p>
            <a:pPr marL="457200" lvl="1" indent="0">
              <a:buNone/>
            </a:pPr>
            <a:endParaRPr lang="en-GB" dirty="0">
              <a:cs typeface="Calibri"/>
            </a:endParaRPr>
          </a:p>
          <a:p>
            <a:pPr marL="457200" indent="-457200"/>
            <a:r>
              <a:rPr lang="en-GB" dirty="0">
                <a:cs typeface="Calibri"/>
              </a:rPr>
              <a:t>Try to keep moving throughout the day</a:t>
            </a:r>
          </a:p>
          <a:p>
            <a:pPr marL="457200" indent="-457200"/>
            <a:r>
              <a:rPr lang="en-GB" dirty="0">
                <a:cs typeface="Calibri"/>
              </a:rPr>
              <a:t>Chair</a:t>
            </a:r>
            <a:r>
              <a:rPr lang="en-GB" dirty="0">
                <a:ea typeface="+mn-lt"/>
                <a:cs typeface="+mn-lt"/>
              </a:rPr>
              <a:t> exercises can be found online, A Guide to Staying Active at Home during the coronavirus outbreak:</a:t>
            </a:r>
          </a:p>
          <a:p>
            <a:pPr marL="0" indent="0">
              <a:buNone/>
            </a:pPr>
            <a:r>
              <a:rPr lang="en-GB" dirty="0">
                <a:ea typeface="+mn-lt"/>
                <a:cs typeface="+mn-lt"/>
              </a:rPr>
              <a:t> </a:t>
            </a:r>
            <a:r>
              <a:rPr lang="en-GB" dirty="0">
                <a:ea typeface="+mn-lt"/>
                <a:cs typeface="+mn-lt"/>
                <a:hlinkClick r:id="rId3"/>
              </a:rPr>
              <a:t>https://issuu.com/niftyfoxcreative/docs/active___home_booklet.finalcolour</a:t>
            </a:r>
            <a:endParaRPr lang="en-GB">
              <a:cs typeface="Calibri" panose="020F0502020204030204"/>
            </a:endParaRPr>
          </a:p>
          <a:p>
            <a:pPr marL="457200" indent="-457200"/>
            <a:r>
              <a:rPr lang="en-GB" dirty="0">
                <a:ea typeface="+mn-lt"/>
                <a:cs typeface="+mn-lt"/>
              </a:rPr>
              <a:t>Sports England has published a list of resources for people with disabilities and health conditions:</a:t>
            </a:r>
            <a:endParaRPr lang="en-GB">
              <a:cs typeface="Calibri"/>
            </a:endParaRPr>
          </a:p>
          <a:p>
            <a:pPr marL="457200" lvl="1" indent="0">
              <a:buNone/>
            </a:pPr>
            <a:r>
              <a:rPr lang="en-GB" sz="2800" dirty="0">
                <a:ea typeface="+mn-lt"/>
                <a:cs typeface="+mn-lt"/>
              </a:rPr>
              <a:t> </a:t>
            </a:r>
            <a:r>
              <a:rPr lang="en-GB" sz="2800" dirty="0">
                <a:ea typeface="+mn-lt"/>
                <a:cs typeface="+mn-lt"/>
                <a:hlinkClick r:id="rId4"/>
              </a:rPr>
              <a:t>https://www.sportengland.org/jointhemovement#get_active_at_home</a:t>
            </a:r>
            <a:endParaRPr lang="en-GB" sz="2800" dirty="0">
              <a:ea typeface="+mn-lt"/>
              <a:cs typeface="+mn-lt"/>
            </a:endParaRPr>
          </a:p>
          <a:p>
            <a:pPr>
              <a:buFont typeface="Wingdings" panose="020B0604020202020204" pitchFamily="34" charset="0"/>
              <a:buChar char="Ø"/>
            </a:pPr>
            <a:endParaRPr lang="en-GB" dirty="0">
              <a:cs typeface="Calibri"/>
            </a:endParaRPr>
          </a:p>
          <a:p>
            <a:endParaRPr lang="en-GB" dirty="0">
              <a:cs typeface="Calibri"/>
            </a:endParaRPr>
          </a:p>
          <a:p>
            <a:pPr lvl="1">
              <a:buFont typeface="Wingdings" panose="020B0604020202020204" pitchFamily="34" charset="0"/>
              <a:buChar char="Ø"/>
            </a:pPr>
            <a:endParaRPr lang="en-GB" dirty="0">
              <a:ea typeface="+mn-lt"/>
              <a:cs typeface="+mn-lt"/>
            </a:endParaRPr>
          </a:p>
          <a:p>
            <a:pPr lvl="1">
              <a:buFont typeface="Wingdings" panose="020B0604020202020204" pitchFamily="34" charset="0"/>
              <a:buChar char="Ø"/>
            </a:pPr>
            <a:endParaRPr lang="en-GB" dirty="0">
              <a:cs typeface="Calibri"/>
            </a:endParaRPr>
          </a:p>
        </p:txBody>
      </p:sp>
      <p:sp>
        <p:nvSpPr>
          <p:cNvPr id="4" name="TextBox 3">
            <a:extLst>
              <a:ext uri="{FF2B5EF4-FFF2-40B4-BE49-F238E27FC236}">
                <a16:creationId xmlns:a16="http://schemas.microsoft.com/office/drawing/2014/main" id="{7C88D182-0CCD-499D-BB04-2E32151A7DBC}"/>
              </a:ext>
            </a:extLst>
          </p:cNvPr>
          <p:cNvSpPr txBox="1"/>
          <p:nvPr/>
        </p:nvSpPr>
        <p:spPr>
          <a:xfrm>
            <a:off x="454572" y="165538"/>
            <a:ext cx="88786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FF0000"/>
                </a:solidFill>
                <a:cs typeface="Calibri"/>
              </a:rPr>
              <a:t>Heath &amp; Wellbeing at Home</a:t>
            </a:r>
          </a:p>
        </p:txBody>
      </p:sp>
      <p:pic>
        <p:nvPicPr>
          <p:cNvPr id="5" name="Picture 5" descr="A close up of a logo&#10;&#10;Description automatically generated">
            <a:extLst>
              <a:ext uri="{FF2B5EF4-FFF2-40B4-BE49-F238E27FC236}">
                <a16:creationId xmlns:a16="http://schemas.microsoft.com/office/drawing/2014/main" id="{D8C96B63-7491-47D6-AE4D-1B353C187641}"/>
              </a:ext>
            </a:extLst>
          </p:cNvPr>
          <p:cNvPicPr>
            <a:picLocks noChangeAspect="1"/>
          </p:cNvPicPr>
          <p:nvPr/>
        </p:nvPicPr>
        <p:blipFill>
          <a:blip r:embed="rId5"/>
          <a:stretch>
            <a:fillRect/>
          </a:stretch>
        </p:blipFill>
        <p:spPr>
          <a:xfrm>
            <a:off x="8448136" y="1255608"/>
            <a:ext cx="3289539" cy="2348329"/>
          </a:xfrm>
          <a:prstGeom prst="rect">
            <a:avLst/>
          </a:prstGeom>
        </p:spPr>
      </p:pic>
    </p:spTree>
    <p:extLst>
      <p:ext uri="{BB962C8B-B14F-4D97-AF65-F5344CB8AC3E}">
        <p14:creationId xmlns:p14="http://schemas.microsoft.com/office/powerpoint/2010/main" val="221335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16108-8345-4A30-9529-9CE3EF8D94BD}"/>
              </a:ext>
            </a:extLst>
          </p:cNvPr>
          <p:cNvSpPr>
            <a:spLocks noGrp="1"/>
          </p:cNvSpPr>
          <p:nvPr>
            <p:ph idx="1"/>
          </p:nvPr>
        </p:nvSpPr>
        <p:spPr>
          <a:xfrm>
            <a:off x="838200" y="1092380"/>
            <a:ext cx="8215224" cy="5084583"/>
          </a:xfrm>
        </p:spPr>
        <p:txBody>
          <a:bodyPr vert="horz" lIns="91440" tIns="45720" rIns="91440" bIns="45720" rtlCol="0" anchor="t">
            <a:normAutofit/>
          </a:bodyPr>
          <a:lstStyle/>
          <a:p>
            <a:r>
              <a:rPr lang="en-GB" dirty="0">
                <a:ea typeface="+mn-lt"/>
                <a:cs typeface="+mn-lt"/>
              </a:rPr>
              <a:t>Prioritise your sleep- going to bed and waking up at a regular time</a:t>
            </a:r>
          </a:p>
          <a:p>
            <a:r>
              <a:rPr lang="en-GB" dirty="0">
                <a:ea typeface="+mn-lt"/>
                <a:cs typeface="+mn-lt"/>
              </a:rPr>
              <a:t>Keep your mind active- crosswords, puzzles, letter writing</a:t>
            </a:r>
          </a:p>
          <a:p>
            <a:r>
              <a:rPr lang="en-GB" dirty="0">
                <a:ea typeface="+mn-lt"/>
                <a:cs typeface="+mn-lt"/>
              </a:rPr>
              <a:t>Stay connected with phone calls, letters, emails, texts, online platforms</a:t>
            </a:r>
          </a:p>
          <a:p>
            <a:r>
              <a:rPr lang="en-GB" dirty="0">
                <a:ea typeface="+mn-lt"/>
                <a:cs typeface="+mn-lt"/>
              </a:rPr>
              <a:t>Eating a healthy, balanced diet is important:</a:t>
            </a:r>
            <a:endParaRPr lang="en-GB" dirty="0"/>
          </a:p>
          <a:p>
            <a:pPr lvl="1">
              <a:buFont typeface="Wingdings,Sans-Serif" panose="020B0604020202020204" pitchFamily="34" charset="0"/>
              <a:buChar char="Ø"/>
            </a:pPr>
            <a:r>
              <a:rPr lang="en-GB" dirty="0">
                <a:ea typeface="+mn-lt"/>
                <a:cs typeface="+mn-lt"/>
              </a:rPr>
              <a:t>Try to eat healthier snacks</a:t>
            </a:r>
            <a:endParaRPr lang="en-US">
              <a:ea typeface="+mn-lt"/>
              <a:cs typeface="+mn-lt"/>
            </a:endParaRPr>
          </a:p>
          <a:p>
            <a:pPr lvl="1">
              <a:buFont typeface="Wingdings,Sans-Serif" panose="020B0604020202020204" pitchFamily="34" charset="0"/>
              <a:buChar char="Ø"/>
            </a:pPr>
            <a:r>
              <a:rPr lang="en-GB" dirty="0">
                <a:ea typeface="+mn-lt"/>
                <a:cs typeface="+mn-lt"/>
              </a:rPr>
              <a:t>Buy frozen, dried and canned fruit &amp; veg without added sugar</a:t>
            </a:r>
            <a:endParaRPr lang="en-US">
              <a:ea typeface="+mn-lt"/>
              <a:cs typeface="+mn-lt"/>
            </a:endParaRPr>
          </a:p>
          <a:p>
            <a:pPr lvl="1">
              <a:buFont typeface="Wingdings,Sans-Serif" panose="020B0604020202020204" pitchFamily="34" charset="0"/>
              <a:buChar char="Ø"/>
            </a:pPr>
            <a:r>
              <a:rPr lang="en-GB" dirty="0">
                <a:ea typeface="+mn-lt"/>
                <a:cs typeface="+mn-lt"/>
              </a:rPr>
              <a:t>Plan your meals when shopping &amp; stick to regular mealtimes</a:t>
            </a:r>
          </a:p>
        </p:txBody>
      </p:sp>
      <p:sp>
        <p:nvSpPr>
          <p:cNvPr id="5" name="TextBox 4">
            <a:extLst>
              <a:ext uri="{FF2B5EF4-FFF2-40B4-BE49-F238E27FC236}">
                <a16:creationId xmlns:a16="http://schemas.microsoft.com/office/drawing/2014/main" id="{9B9A149F-746C-4D51-A08A-C07F985303A7}"/>
              </a:ext>
            </a:extLst>
          </p:cNvPr>
          <p:cNvSpPr txBox="1"/>
          <p:nvPr/>
        </p:nvSpPr>
        <p:spPr>
          <a:xfrm>
            <a:off x="454572" y="165538"/>
            <a:ext cx="88786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FF0000"/>
                </a:solidFill>
                <a:cs typeface="Calibri"/>
              </a:rPr>
              <a:t>Heath &amp; Wellbeing at Home</a:t>
            </a:r>
          </a:p>
        </p:txBody>
      </p:sp>
      <p:pic>
        <p:nvPicPr>
          <p:cNvPr id="6" name="Picture 6" descr="A picture containing shirt&#10;&#10;Description automatically generated">
            <a:extLst>
              <a:ext uri="{FF2B5EF4-FFF2-40B4-BE49-F238E27FC236}">
                <a16:creationId xmlns:a16="http://schemas.microsoft.com/office/drawing/2014/main" id="{0E3FFAD6-CA2B-4571-BF24-2BBA71F8B229}"/>
              </a:ext>
            </a:extLst>
          </p:cNvPr>
          <p:cNvPicPr>
            <a:picLocks noChangeAspect="1"/>
          </p:cNvPicPr>
          <p:nvPr/>
        </p:nvPicPr>
        <p:blipFill>
          <a:blip r:embed="rId3"/>
          <a:stretch>
            <a:fillRect/>
          </a:stretch>
        </p:blipFill>
        <p:spPr>
          <a:xfrm>
            <a:off x="9698965" y="1520684"/>
            <a:ext cx="1664899" cy="1818177"/>
          </a:xfrm>
          <a:prstGeom prst="rect">
            <a:avLst/>
          </a:prstGeom>
        </p:spPr>
      </p:pic>
      <p:pic>
        <p:nvPicPr>
          <p:cNvPr id="7" name="Picture 7" descr="A picture containing container, box&#10;&#10;Description automatically generated">
            <a:extLst>
              <a:ext uri="{FF2B5EF4-FFF2-40B4-BE49-F238E27FC236}">
                <a16:creationId xmlns:a16="http://schemas.microsoft.com/office/drawing/2014/main" id="{AB57E9D9-D075-4434-A93C-9FBB0AEFB736}"/>
              </a:ext>
            </a:extLst>
          </p:cNvPr>
          <p:cNvPicPr>
            <a:picLocks noChangeAspect="1"/>
          </p:cNvPicPr>
          <p:nvPr/>
        </p:nvPicPr>
        <p:blipFill>
          <a:blip r:embed="rId4"/>
          <a:stretch>
            <a:fillRect/>
          </a:stretch>
        </p:blipFill>
        <p:spPr>
          <a:xfrm>
            <a:off x="9066362" y="3788690"/>
            <a:ext cx="2743200" cy="2558657"/>
          </a:xfrm>
          <a:prstGeom prst="rect">
            <a:avLst/>
          </a:prstGeom>
        </p:spPr>
      </p:pic>
    </p:spTree>
    <p:extLst>
      <p:ext uri="{BB962C8B-B14F-4D97-AF65-F5344CB8AC3E}">
        <p14:creationId xmlns:p14="http://schemas.microsoft.com/office/powerpoint/2010/main" val="412062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276C-A9AC-4DA3-97DA-4EC7B166F0C2}"/>
              </a:ext>
            </a:extLst>
          </p:cNvPr>
          <p:cNvSpPr>
            <a:spLocks noGrp="1"/>
          </p:cNvSpPr>
          <p:nvPr>
            <p:ph type="title"/>
          </p:nvPr>
        </p:nvSpPr>
        <p:spPr>
          <a:xfrm>
            <a:off x="180307" y="116967"/>
            <a:ext cx="10515600" cy="693739"/>
          </a:xfrm>
        </p:spPr>
        <p:txBody>
          <a:bodyPr anchor="t">
            <a:normAutofit fontScale="90000"/>
          </a:bodyPr>
          <a:lstStyle/>
          <a:p>
            <a:r>
              <a:rPr lang="en-GB" b="1" dirty="0">
                <a:solidFill>
                  <a:srgbClr val="FF0000"/>
                </a:solidFill>
                <a:latin typeface="Calibri"/>
                <a:cs typeface="Calibri Light"/>
              </a:rPr>
              <a:t>Video</a:t>
            </a:r>
          </a:p>
        </p:txBody>
      </p:sp>
      <p:pic>
        <p:nvPicPr>
          <p:cNvPr id="5" name="Picture 5" descr="A picture containing drawing&#10;&#10;Description generated with very high confidence">
            <a:hlinkClick r:id="rId3"/>
            <a:extLst>
              <a:ext uri="{FF2B5EF4-FFF2-40B4-BE49-F238E27FC236}">
                <a16:creationId xmlns:a16="http://schemas.microsoft.com/office/drawing/2014/main" id="{A7E127D5-C5FE-4CF3-B173-657853E2FF05}"/>
              </a:ext>
            </a:extLst>
          </p:cNvPr>
          <p:cNvPicPr>
            <a:picLocks noChangeAspect="1"/>
          </p:cNvPicPr>
          <p:nvPr/>
        </p:nvPicPr>
        <p:blipFill>
          <a:blip r:embed="rId4"/>
          <a:stretch>
            <a:fillRect/>
          </a:stretch>
        </p:blipFill>
        <p:spPr>
          <a:xfrm>
            <a:off x="1991068" y="1809947"/>
            <a:ext cx="8704839" cy="3848455"/>
          </a:xfrm>
          <a:prstGeom prst="rect">
            <a:avLst/>
          </a:prstGeom>
        </p:spPr>
      </p:pic>
      <p:pic>
        <p:nvPicPr>
          <p:cNvPr id="6" name="Picture 5">
            <a:extLst>
              <a:ext uri="{FF2B5EF4-FFF2-40B4-BE49-F238E27FC236}">
                <a16:creationId xmlns:a16="http://schemas.microsoft.com/office/drawing/2014/main" id="{7461F46B-4B63-435B-B7BC-11E61FD0A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Tree>
    <p:extLst>
      <p:ext uri="{BB962C8B-B14F-4D97-AF65-F5344CB8AC3E}">
        <p14:creationId xmlns:p14="http://schemas.microsoft.com/office/powerpoint/2010/main" val="18244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01CD-D077-48A1-BD4B-7AC35FB8DEF2}"/>
              </a:ext>
            </a:extLst>
          </p:cNvPr>
          <p:cNvSpPr>
            <a:spLocks noGrp="1"/>
          </p:cNvSpPr>
          <p:nvPr>
            <p:ph type="title"/>
          </p:nvPr>
        </p:nvSpPr>
        <p:spPr>
          <a:xfrm>
            <a:off x="1179074" y="714186"/>
            <a:ext cx="3355037" cy="1325563"/>
          </a:xfrm>
        </p:spPr>
        <p:txBody>
          <a:bodyPr>
            <a:normAutofit/>
          </a:bodyPr>
          <a:lstStyle/>
          <a:p>
            <a:pPr algn="ctr"/>
            <a:r>
              <a:rPr lang="en-GB" sz="4000" b="1" dirty="0">
                <a:solidFill>
                  <a:srgbClr val="FFFFFF"/>
                </a:solidFill>
              </a:rPr>
              <a:t>Contact details</a:t>
            </a:r>
          </a:p>
        </p:txBody>
      </p:sp>
      <p:graphicFrame>
        <p:nvGraphicFramePr>
          <p:cNvPr id="5" name="Content Placeholder 2">
            <a:extLst>
              <a:ext uri="{FF2B5EF4-FFF2-40B4-BE49-F238E27FC236}">
                <a16:creationId xmlns:a16="http://schemas.microsoft.com/office/drawing/2014/main" id="{AC8C4220-5897-4C20-AB0D-0570193826F2}"/>
              </a:ext>
            </a:extLst>
          </p:cNvPr>
          <p:cNvGraphicFramePr>
            <a:graphicFrameLocks noGrp="1"/>
          </p:cNvGraphicFramePr>
          <p:nvPr>
            <p:ph idx="1"/>
          </p:nvPr>
        </p:nvGraphicFramePr>
        <p:xfrm>
          <a:off x="957125" y="2753935"/>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mage result for age uk merton">
            <a:extLst>
              <a:ext uri="{FF2B5EF4-FFF2-40B4-BE49-F238E27FC236}">
                <a16:creationId xmlns:a16="http://schemas.microsoft.com/office/drawing/2014/main" id="{31C2E7D7-C49C-4D70-B2DB-BF4AD704A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345" y="3256472"/>
            <a:ext cx="1724766" cy="10218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wimbledon guild">
            <a:extLst>
              <a:ext uri="{FF2B5EF4-FFF2-40B4-BE49-F238E27FC236}">
                <a16:creationId xmlns:a16="http://schemas.microsoft.com/office/drawing/2014/main" id="{0F070D22-0100-46D5-9621-0EF74AC5D9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4431" y="3249937"/>
            <a:ext cx="2473024" cy="1006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0077FF-21DC-4764-902D-E2DF9427CB8B}"/>
              </a:ext>
            </a:extLst>
          </p:cNvPr>
          <p:cNvSpPr txBox="1"/>
          <p:nvPr/>
        </p:nvSpPr>
        <p:spPr>
          <a:xfrm>
            <a:off x="270523" y="177413"/>
            <a:ext cx="6545179" cy="646331"/>
          </a:xfrm>
          <a:prstGeom prst="rect">
            <a:avLst/>
          </a:prstGeom>
          <a:noFill/>
        </p:spPr>
        <p:txBody>
          <a:bodyPr wrap="square" rtlCol="0">
            <a:spAutoFit/>
          </a:bodyPr>
          <a:lstStyle/>
          <a:p>
            <a:r>
              <a:rPr lang="en-GB" sz="3600" b="1" dirty="0">
                <a:solidFill>
                  <a:srgbClr val="FF0000"/>
                </a:solidFill>
              </a:rPr>
              <a:t>Contact Details</a:t>
            </a:r>
          </a:p>
        </p:txBody>
      </p:sp>
      <p:pic>
        <p:nvPicPr>
          <p:cNvPr id="9" name="Picture 8">
            <a:extLst>
              <a:ext uri="{FF2B5EF4-FFF2-40B4-BE49-F238E27FC236}">
                <a16:creationId xmlns:a16="http://schemas.microsoft.com/office/drawing/2014/main" id="{4E91A2A9-3446-4A9A-A276-79DE98074C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
        <p:nvSpPr>
          <p:cNvPr id="4" name="TextBox 3">
            <a:extLst>
              <a:ext uri="{FF2B5EF4-FFF2-40B4-BE49-F238E27FC236}">
                <a16:creationId xmlns:a16="http://schemas.microsoft.com/office/drawing/2014/main" id="{358B1B92-FFBC-4C82-BDAD-DFE3B3DEF84D}"/>
              </a:ext>
            </a:extLst>
          </p:cNvPr>
          <p:cNvSpPr txBox="1"/>
          <p:nvPr/>
        </p:nvSpPr>
        <p:spPr>
          <a:xfrm>
            <a:off x="1399677" y="1207155"/>
            <a:ext cx="4100660" cy="1200329"/>
          </a:xfrm>
          <a:prstGeom prst="rect">
            <a:avLst/>
          </a:prstGeom>
          <a:noFill/>
        </p:spPr>
        <p:txBody>
          <a:bodyPr wrap="square" rtlCol="0" anchor="t">
            <a:spAutoFit/>
          </a:bodyPr>
          <a:lstStyle/>
          <a:p>
            <a:pPr algn="ctr"/>
            <a:r>
              <a:rPr lang="en-GB" sz="2400" dirty="0"/>
              <a:t>For information and advice on benefits, care, housing options, transport, leisure:</a:t>
            </a:r>
            <a:endParaRPr lang="en-US"/>
          </a:p>
        </p:txBody>
      </p:sp>
      <p:sp>
        <p:nvSpPr>
          <p:cNvPr id="6" name="TextBox 5">
            <a:extLst>
              <a:ext uri="{FF2B5EF4-FFF2-40B4-BE49-F238E27FC236}">
                <a16:creationId xmlns:a16="http://schemas.microsoft.com/office/drawing/2014/main" id="{6D71802A-565C-4980-84D1-F87734D8DE55}"/>
              </a:ext>
            </a:extLst>
          </p:cNvPr>
          <p:cNvSpPr txBox="1"/>
          <p:nvPr/>
        </p:nvSpPr>
        <p:spPr>
          <a:xfrm>
            <a:off x="6504378" y="1207155"/>
            <a:ext cx="3747882" cy="1200329"/>
          </a:xfrm>
          <a:prstGeom prst="rect">
            <a:avLst/>
          </a:prstGeom>
          <a:noFill/>
        </p:spPr>
        <p:txBody>
          <a:bodyPr wrap="square" rtlCol="0" anchor="t">
            <a:spAutoFit/>
          </a:bodyPr>
          <a:lstStyle/>
          <a:p>
            <a:pPr algn="ctr"/>
            <a:r>
              <a:rPr lang="en-GB" sz="2400" dirty="0"/>
              <a:t>For general enquiries, or referrals to Thinking Works or grants:</a:t>
            </a:r>
            <a:endParaRPr lang="en-US"/>
          </a:p>
        </p:txBody>
      </p:sp>
      <p:sp>
        <p:nvSpPr>
          <p:cNvPr id="16" name="TextBox 15">
            <a:extLst>
              <a:ext uri="{FF2B5EF4-FFF2-40B4-BE49-F238E27FC236}">
                <a16:creationId xmlns:a16="http://schemas.microsoft.com/office/drawing/2014/main" id="{CF761D77-4332-40C7-889B-B90860EFB110}"/>
              </a:ext>
            </a:extLst>
          </p:cNvPr>
          <p:cNvSpPr txBox="1"/>
          <p:nvPr/>
        </p:nvSpPr>
        <p:spPr>
          <a:xfrm>
            <a:off x="3456164" y="5967941"/>
            <a:ext cx="58335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Or visit: </a:t>
            </a:r>
            <a:r>
              <a:rPr lang="en-GB" sz="2400" dirty="0">
                <a:cs typeface="Calibri"/>
                <a:hlinkClick r:id="rId11"/>
              </a:rPr>
              <a:t>www.warmandwellinmerton.co.uk</a:t>
            </a:r>
            <a:endParaRPr lang="en-US"/>
          </a:p>
        </p:txBody>
      </p:sp>
    </p:spTree>
    <p:extLst>
      <p:ext uri="{BB962C8B-B14F-4D97-AF65-F5344CB8AC3E}">
        <p14:creationId xmlns:p14="http://schemas.microsoft.com/office/powerpoint/2010/main" val="386335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s">
            <a:extLst>
              <a:ext uri="{FF2B5EF4-FFF2-40B4-BE49-F238E27FC236}">
                <a16:creationId xmlns:a16="http://schemas.microsoft.com/office/drawing/2014/main" id="{C099E97D-8A7A-4368-BDA5-8820D3AEB5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3611" y="1727201"/>
            <a:ext cx="6427116" cy="361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9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50EE-F5A0-4761-8B1E-6735203B8AF4}"/>
              </a:ext>
            </a:extLst>
          </p:cNvPr>
          <p:cNvSpPr>
            <a:spLocks noGrp="1"/>
          </p:cNvSpPr>
          <p:nvPr>
            <p:ph type="title"/>
          </p:nvPr>
        </p:nvSpPr>
        <p:spPr>
          <a:xfrm>
            <a:off x="0" y="67994"/>
            <a:ext cx="7980721" cy="847108"/>
          </a:xfrm>
        </p:spPr>
        <p:txBody>
          <a:bodyPr anchor="t">
            <a:normAutofit/>
          </a:bodyPr>
          <a:lstStyle/>
          <a:p>
            <a:r>
              <a:rPr lang="en-GB" sz="3600" b="1">
                <a:solidFill>
                  <a:srgbClr val="FF0000"/>
                </a:solidFill>
                <a:latin typeface="+mn-lt"/>
              </a:rPr>
              <a:t>What is Warm &amp; Well in Merton?</a:t>
            </a:r>
          </a:p>
        </p:txBody>
      </p:sp>
      <p:sp>
        <p:nvSpPr>
          <p:cNvPr id="3" name="Content Placeholder 2">
            <a:extLst>
              <a:ext uri="{FF2B5EF4-FFF2-40B4-BE49-F238E27FC236}">
                <a16:creationId xmlns:a16="http://schemas.microsoft.com/office/drawing/2014/main" id="{3F0F38E4-6B9A-405F-97B7-1D72C83A2744}"/>
              </a:ext>
            </a:extLst>
          </p:cNvPr>
          <p:cNvSpPr>
            <a:spLocks noGrp="1"/>
          </p:cNvSpPr>
          <p:nvPr>
            <p:ph idx="1"/>
          </p:nvPr>
        </p:nvSpPr>
        <p:spPr>
          <a:xfrm>
            <a:off x="532136" y="1758155"/>
            <a:ext cx="7253612" cy="4379707"/>
          </a:xfrm>
        </p:spPr>
        <p:txBody>
          <a:bodyPr vert="horz" lIns="91440" tIns="45720" rIns="91440" bIns="45720" rtlCol="0" anchor="t">
            <a:noAutofit/>
          </a:bodyPr>
          <a:lstStyle/>
          <a:p>
            <a:r>
              <a:rPr lang="en-GB">
                <a:ea typeface="+mn-lt"/>
                <a:cs typeface="+mn-lt"/>
              </a:rPr>
              <a:t>Raising awareness of the importance of staying healthy and active year-round, including in the current warmer weather</a:t>
            </a:r>
            <a:endParaRPr lang="en-GB">
              <a:cs typeface="Calibri"/>
            </a:endParaRPr>
          </a:p>
          <a:p>
            <a:pPr marL="0" indent="0">
              <a:buNone/>
            </a:pPr>
            <a:endParaRPr lang="en-GB"/>
          </a:p>
          <a:p>
            <a:r>
              <a:rPr lang="en-GB"/>
              <a:t>A partnership between Merton Council, Wimbledon Guild, Age UK Merton and Thinking Works</a:t>
            </a:r>
          </a:p>
          <a:p>
            <a:pPr marL="0" indent="0">
              <a:buNone/>
            </a:pPr>
            <a:endParaRPr lang="en-GB"/>
          </a:p>
          <a:p>
            <a:r>
              <a:rPr lang="en-GB"/>
              <a:t>Running to March 2021</a:t>
            </a:r>
            <a:endParaRPr lang="en-GB">
              <a:cs typeface="Calibri"/>
            </a:endParaRPr>
          </a:p>
        </p:txBody>
      </p:sp>
      <p:pic>
        <p:nvPicPr>
          <p:cNvPr id="6" name="Picture 5">
            <a:extLst>
              <a:ext uri="{FF2B5EF4-FFF2-40B4-BE49-F238E27FC236}">
                <a16:creationId xmlns:a16="http://schemas.microsoft.com/office/drawing/2014/main" id="{FD4C5031-87F9-4A75-B634-2E243A279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218" y="1754204"/>
            <a:ext cx="3349591" cy="3349591"/>
          </a:xfrm>
          <a:prstGeom prst="rect">
            <a:avLst/>
          </a:prstGeom>
        </p:spPr>
      </p:pic>
    </p:spTree>
    <p:extLst>
      <p:ext uri="{BB962C8B-B14F-4D97-AF65-F5344CB8AC3E}">
        <p14:creationId xmlns:p14="http://schemas.microsoft.com/office/powerpoint/2010/main" val="7016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DF34-1E57-4DAD-82CA-8CF36BAAB4F7}"/>
              </a:ext>
            </a:extLst>
          </p:cNvPr>
          <p:cNvSpPr>
            <a:spLocks noGrp="1"/>
          </p:cNvSpPr>
          <p:nvPr>
            <p:ph type="title"/>
          </p:nvPr>
        </p:nvSpPr>
        <p:spPr>
          <a:xfrm>
            <a:off x="0" y="103214"/>
            <a:ext cx="10515600" cy="751996"/>
          </a:xfrm>
        </p:spPr>
        <p:txBody>
          <a:bodyPr anchor="t"/>
          <a:lstStyle/>
          <a:p>
            <a:r>
              <a:rPr lang="en-GB" b="1">
                <a:solidFill>
                  <a:srgbClr val="FF0000"/>
                </a:solidFill>
                <a:latin typeface="Calibri"/>
                <a:cs typeface="Calibri"/>
              </a:rPr>
              <a:t>What does Warm &amp; Well offer?</a:t>
            </a:r>
            <a:endParaRPr lang="en-US"/>
          </a:p>
        </p:txBody>
      </p:sp>
      <p:sp>
        <p:nvSpPr>
          <p:cNvPr id="3" name="Content Placeholder 2">
            <a:extLst>
              <a:ext uri="{FF2B5EF4-FFF2-40B4-BE49-F238E27FC236}">
                <a16:creationId xmlns:a16="http://schemas.microsoft.com/office/drawing/2014/main" id="{564EB299-7995-40D6-8D6F-4C5D9B2A2A4B}"/>
              </a:ext>
            </a:extLst>
          </p:cNvPr>
          <p:cNvSpPr>
            <a:spLocks noGrp="1"/>
          </p:cNvSpPr>
          <p:nvPr>
            <p:ph idx="1"/>
          </p:nvPr>
        </p:nvSpPr>
        <p:spPr>
          <a:xfrm>
            <a:off x="464389" y="962984"/>
            <a:ext cx="8574657" cy="5679116"/>
          </a:xfrm>
        </p:spPr>
        <p:txBody>
          <a:bodyPr vert="horz" lIns="91440" tIns="45720" rIns="91440" bIns="45720" rtlCol="0" anchor="t">
            <a:normAutofit/>
          </a:bodyPr>
          <a:lstStyle/>
          <a:p>
            <a:endParaRPr lang="en-GB" dirty="0">
              <a:ea typeface="+mn-lt"/>
              <a:cs typeface="+mn-lt"/>
            </a:endParaRPr>
          </a:p>
          <a:p>
            <a:r>
              <a:rPr lang="en-GB" b="1" dirty="0">
                <a:ea typeface="+mn-lt"/>
                <a:cs typeface="+mn-lt"/>
              </a:rPr>
              <a:t>Information and advice </a:t>
            </a:r>
            <a:endParaRPr lang="en-GB" dirty="0">
              <a:ea typeface="+mn-lt"/>
              <a:cs typeface="+mn-lt"/>
            </a:endParaRPr>
          </a:p>
          <a:p>
            <a:pPr lvl="1">
              <a:buFont typeface="Wingdings" panose="05000000000000000000" pitchFamily="2" charset="2"/>
              <a:buChar char="Ø"/>
            </a:pPr>
            <a:r>
              <a:rPr lang="en-GB" dirty="0">
                <a:ea typeface="+mn-lt"/>
                <a:cs typeface="+mn-lt"/>
              </a:rPr>
              <a:t>Age UK &amp; Wimbledon Guild provide free, confidential telephone advice on pensions, welfare benefits, social care, health, housing, transport and more</a:t>
            </a:r>
            <a:endParaRPr lang="en-GB" dirty="0">
              <a:cs typeface="Calibri" panose="020F0502020204030204"/>
            </a:endParaRPr>
          </a:p>
          <a:p>
            <a:pPr marL="0" indent="0">
              <a:buNone/>
            </a:pPr>
            <a:endParaRPr lang="en-GB" dirty="0">
              <a:ea typeface="+mn-lt"/>
              <a:cs typeface="+mn-lt"/>
            </a:endParaRPr>
          </a:p>
          <a:p>
            <a:r>
              <a:rPr lang="en-GB" b="1" dirty="0">
                <a:ea typeface="+mn-lt"/>
                <a:cs typeface="+mn-lt"/>
              </a:rPr>
              <a:t>Financial support for individuals</a:t>
            </a:r>
          </a:p>
          <a:p>
            <a:pPr lvl="1">
              <a:buFont typeface="Wingdings" panose="05000000000000000000" pitchFamily="2" charset="2"/>
              <a:buChar char="Ø"/>
            </a:pPr>
            <a:r>
              <a:rPr lang="en-GB" dirty="0">
                <a:ea typeface="+mn-lt"/>
                <a:cs typeface="+mn-lt"/>
              </a:rPr>
              <a:t>Wimbledon Guild can provide grants for eligible people in Merton to help with fuel costs, bedding and food </a:t>
            </a:r>
          </a:p>
          <a:p>
            <a:pPr lvl="1">
              <a:buFont typeface="Wingdings" panose="05000000000000000000" pitchFamily="2" charset="2"/>
              <a:buChar char="Ø"/>
            </a:pPr>
            <a:r>
              <a:rPr lang="en-GB" dirty="0">
                <a:ea typeface="+mn-lt"/>
                <a:cs typeface="+mn-lt"/>
              </a:rPr>
              <a:t>Currently providing supermarket vouchers and completing assessments over the phone</a:t>
            </a:r>
            <a:endParaRPr lang="en-GB" dirty="0"/>
          </a:p>
          <a:p>
            <a:pPr marL="0" indent="0">
              <a:buNone/>
            </a:pPr>
            <a:endParaRPr lang="en-GB" dirty="0">
              <a:ea typeface="+mn-lt"/>
              <a:cs typeface="+mn-lt"/>
            </a:endParaRPr>
          </a:p>
          <a:p>
            <a:pPr marL="0" indent="0">
              <a:buNone/>
            </a:pPr>
            <a:endParaRPr lang="en-GB" dirty="0">
              <a:cs typeface="Calibri"/>
            </a:endParaRPr>
          </a:p>
          <a:p>
            <a:endParaRPr lang="en-GB" dirty="0">
              <a:ea typeface="+mn-lt"/>
              <a:cs typeface="+mn-lt"/>
            </a:endParaRPr>
          </a:p>
          <a:p>
            <a:endParaRPr lang="en-GB" dirty="0">
              <a:cs typeface="Calibri"/>
            </a:endParaRPr>
          </a:p>
        </p:txBody>
      </p:sp>
      <p:pic>
        <p:nvPicPr>
          <p:cNvPr id="6" name="Picture 6" descr="A close up of a logo&#10;&#10;Description generated with high confidence">
            <a:extLst>
              <a:ext uri="{FF2B5EF4-FFF2-40B4-BE49-F238E27FC236}">
                <a16:creationId xmlns:a16="http://schemas.microsoft.com/office/drawing/2014/main" id="{91E68348-3EA9-47F7-B2DC-17C09B96DE95}"/>
              </a:ext>
            </a:extLst>
          </p:cNvPr>
          <p:cNvPicPr>
            <a:picLocks noChangeAspect="1"/>
          </p:cNvPicPr>
          <p:nvPr/>
        </p:nvPicPr>
        <p:blipFill>
          <a:blip r:embed="rId3"/>
          <a:stretch>
            <a:fillRect/>
          </a:stretch>
        </p:blipFill>
        <p:spPr>
          <a:xfrm>
            <a:off x="8912525" y="1439279"/>
            <a:ext cx="2743200" cy="1539584"/>
          </a:xfrm>
          <a:prstGeom prst="rect">
            <a:avLst/>
          </a:prstGeom>
        </p:spPr>
      </p:pic>
      <p:pic>
        <p:nvPicPr>
          <p:cNvPr id="4" name="Picture 4" descr="A person using a computer&#10;&#10;Description generated with high confidence">
            <a:extLst>
              <a:ext uri="{FF2B5EF4-FFF2-40B4-BE49-F238E27FC236}">
                <a16:creationId xmlns:a16="http://schemas.microsoft.com/office/drawing/2014/main" id="{E51EFE00-D9A1-4D38-B807-FC14632A70E8}"/>
              </a:ext>
            </a:extLst>
          </p:cNvPr>
          <p:cNvPicPr>
            <a:picLocks noChangeAspect="1"/>
          </p:cNvPicPr>
          <p:nvPr/>
        </p:nvPicPr>
        <p:blipFill>
          <a:blip r:embed="rId4"/>
          <a:stretch>
            <a:fillRect/>
          </a:stretch>
        </p:blipFill>
        <p:spPr>
          <a:xfrm>
            <a:off x="8912525" y="3802542"/>
            <a:ext cx="2815086" cy="1916727"/>
          </a:xfrm>
          <a:prstGeom prst="rect">
            <a:avLst/>
          </a:prstGeom>
        </p:spPr>
      </p:pic>
      <p:pic>
        <p:nvPicPr>
          <p:cNvPr id="7" name="Picture 6">
            <a:extLst>
              <a:ext uri="{FF2B5EF4-FFF2-40B4-BE49-F238E27FC236}">
                <a16:creationId xmlns:a16="http://schemas.microsoft.com/office/drawing/2014/main" id="{925E3F67-6B97-4CFE-B419-D54AF157B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Tree>
    <p:extLst>
      <p:ext uri="{BB962C8B-B14F-4D97-AF65-F5344CB8AC3E}">
        <p14:creationId xmlns:p14="http://schemas.microsoft.com/office/powerpoint/2010/main" val="297176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E84D8-000E-45FD-B69D-22DAC71E91E8}"/>
              </a:ext>
            </a:extLst>
          </p:cNvPr>
          <p:cNvSpPr>
            <a:spLocks noGrp="1"/>
          </p:cNvSpPr>
          <p:nvPr>
            <p:ph idx="1"/>
          </p:nvPr>
        </p:nvSpPr>
        <p:spPr>
          <a:xfrm>
            <a:off x="252988" y="1018897"/>
            <a:ext cx="8301487" cy="5515903"/>
          </a:xfrm>
        </p:spPr>
        <p:txBody>
          <a:bodyPr vert="horz" lIns="91440" tIns="45720" rIns="91440" bIns="45720" rtlCol="0" anchor="t">
            <a:normAutofit lnSpcReduction="10000"/>
          </a:bodyPr>
          <a:lstStyle/>
          <a:p>
            <a:endParaRPr lang="en-GB" b="1" dirty="0">
              <a:cs typeface="Calibri"/>
            </a:endParaRPr>
          </a:p>
          <a:p>
            <a:r>
              <a:rPr lang="en-GB" b="1" dirty="0">
                <a:cs typeface="Calibri"/>
              </a:rPr>
              <a:t>Information on staying well in warmer weather</a:t>
            </a:r>
            <a:endParaRPr lang="en-US" dirty="0">
              <a:ea typeface="+mn-lt"/>
              <a:cs typeface="+mn-lt"/>
            </a:endParaRPr>
          </a:p>
          <a:p>
            <a:pPr lvl="1">
              <a:buFont typeface="Wingdings" panose="020B0604020202020204" pitchFamily="34" charset="0"/>
              <a:buChar char="Ø"/>
            </a:pPr>
            <a:r>
              <a:rPr lang="en-GB" dirty="0">
                <a:cs typeface="Calibri"/>
              </a:rPr>
              <a:t>Online talks for community groups with tips on how to stay well in warmer weather and information on local services</a:t>
            </a:r>
          </a:p>
          <a:p>
            <a:pPr lvl="1">
              <a:buFont typeface="Wingdings" panose="020B0604020202020204" pitchFamily="34" charset="0"/>
              <a:buChar char="Ø"/>
            </a:pPr>
            <a:r>
              <a:rPr lang="en-GB" dirty="0">
                <a:ea typeface="+mn-lt"/>
                <a:cs typeface="+mn-lt"/>
              </a:rPr>
              <a:t>A free water bottle to ensure you keep hydrated and information on local services available to you in current circumstances</a:t>
            </a:r>
            <a:endParaRPr lang="en-GB" dirty="0">
              <a:cs typeface="Calibri"/>
            </a:endParaRPr>
          </a:p>
          <a:p>
            <a:pPr marL="457200" lvl="1" indent="0">
              <a:buNone/>
            </a:pPr>
            <a:endParaRPr lang="en-GB" b="1" dirty="0">
              <a:cs typeface="Calibri"/>
            </a:endParaRPr>
          </a:p>
          <a:p>
            <a:r>
              <a:rPr lang="en-GB" b="1" dirty="0">
                <a:cs typeface="Calibri"/>
              </a:rPr>
              <a:t>Thinking Works energy saving telephone advice</a:t>
            </a:r>
            <a:endParaRPr lang="en-GB" dirty="0">
              <a:ea typeface="+mn-lt"/>
              <a:cs typeface="+mn-lt"/>
            </a:endParaRPr>
          </a:p>
          <a:p>
            <a:pPr lvl="1">
              <a:buFont typeface="Wingdings" panose="020B0604020202020204" pitchFamily="34" charset="0"/>
              <a:buChar char="Ø"/>
            </a:pPr>
            <a:r>
              <a:rPr lang="en-GB" dirty="0">
                <a:cs typeface="Calibri"/>
              </a:rPr>
              <a:t>Free telephone or email advice on saving on your energy bills </a:t>
            </a:r>
            <a:endParaRPr lang="en-GB" dirty="0">
              <a:ea typeface="+mn-lt"/>
              <a:cs typeface="+mn-lt"/>
            </a:endParaRPr>
          </a:p>
          <a:p>
            <a:pPr lvl="1">
              <a:buFont typeface="Wingdings" panose="020B0604020202020204" pitchFamily="34" charset="0"/>
              <a:buChar char="Ø"/>
            </a:pPr>
            <a:r>
              <a:rPr lang="en-GB" dirty="0">
                <a:cs typeface="Calibri"/>
              </a:rPr>
              <a:t>See if you might be eligible for grants from the Mayor of London of up to £4000 for insulation and heating works </a:t>
            </a:r>
            <a:endParaRPr lang="en-US" dirty="0">
              <a:ea typeface="+mn-lt"/>
              <a:cs typeface="+mn-lt"/>
            </a:endParaRPr>
          </a:p>
          <a:p>
            <a:pPr lvl="1">
              <a:buFont typeface="Wingdings" panose="020B0604020202020204" pitchFamily="34" charset="0"/>
              <a:buChar char="Ø"/>
            </a:pPr>
            <a:r>
              <a:rPr lang="en-GB" dirty="0">
                <a:cs typeface="Calibri"/>
              </a:rPr>
              <a:t>For residents aged over 65, OR with a long-term health condition or disability OR on a low income</a:t>
            </a:r>
          </a:p>
        </p:txBody>
      </p:sp>
      <p:sp>
        <p:nvSpPr>
          <p:cNvPr id="8" name="Title 1">
            <a:extLst>
              <a:ext uri="{FF2B5EF4-FFF2-40B4-BE49-F238E27FC236}">
                <a16:creationId xmlns:a16="http://schemas.microsoft.com/office/drawing/2014/main" id="{5B8ADD9D-058E-4520-BBEA-EE682C3F6C93}"/>
              </a:ext>
            </a:extLst>
          </p:cNvPr>
          <p:cNvSpPr txBox="1">
            <a:spLocks/>
          </p:cNvSpPr>
          <p:nvPr/>
        </p:nvSpPr>
        <p:spPr>
          <a:xfrm>
            <a:off x="4313" y="-28096"/>
            <a:ext cx="10515600" cy="83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0000"/>
                </a:solidFill>
                <a:latin typeface="Calibri"/>
                <a:cs typeface="Calibri"/>
              </a:rPr>
              <a:t>What does Warm &amp; Well offer?</a:t>
            </a:r>
            <a:endParaRPr lang="en-US"/>
          </a:p>
        </p:txBody>
      </p:sp>
      <p:pic>
        <p:nvPicPr>
          <p:cNvPr id="11" name="Picture 10">
            <a:extLst>
              <a:ext uri="{FF2B5EF4-FFF2-40B4-BE49-F238E27FC236}">
                <a16:creationId xmlns:a16="http://schemas.microsoft.com/office/drawing/2014/main" id="{4BE3B67D-CC91-4B6D-B8F1-E8C8C45C9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197" y="4885472"/>
            <a:ext cx="3202418" cy="749851"/>
          </a:xfrm>
          <a:prstGeom prst="rect">
            <a:avLst/>
          </a:prstGeom>
        </p:spPr>
      </p:pic>
      <p:pic>
        <p:nvPicPr>
          <p:cNvPr id="6" name="Picture 5">
            <a:extLst>
              <a:ext uri="{FF2B5EF4-FFF2-40B4-BE49-F238E27FC236}">
                <a16:creationId xmlns:a16="http://schemas.microsoft.com/office/drawing/2014/main" id="{45F785E3-8164-4861-8EA7-843A3BC9CE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pic>
        <p:nvPicPr>
          <p:cNvPr id="4" name="Picture 4" descr="A picture containing bottle&#10;&#10;Description automatically generated">
            <a:extLst>
              <a:ext uri="{FF2B5EF4-FFF2-40B4-BE49-F238E27FC236}">
                <a16:creationId xmlns:a16="http://schemas.microsoft.com/office/drawing/2014/main" id="{9E953C9C-B6C7-4A3B-AC65-60BEADB61BD1}"/>
              </a:ext>
            </a:extLst>
          </p:cNvPr>
          <p:cNvPicPr>
            <a:picLocks noChangeAspect="1"/>
          </p:cNvPicPr>
          <p:nvPr/>
        </p:nvPicPr>
        <p:blipFill>
          <a:blip r:embed="rId5"/>
          <a:stretch>
            <a:fillRect/>
          </a:stretch>
        </p:blipFill>
        <p:spPr>
          <a:xfrm>
            <a:off x="8639503" y="1330287"/>
            <a:ext cx="2743200" cy="2752253"/>
          </a:xfrm>
          <a:prstGeom prst="rect">
            <a:avLst/>
          </a:prstGeom>
        </p:spPr>
      </p:pic>
    </p:spTree>
    <p:extLst>
      <p:ext uri="{BB962C8B-B14F-4D97-AF65-F5344CB8AC3E}">
        <p14:creationId xmlns:p14="http://schemas.microsoft.com/office/powerpoint/2010/main" val="172990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4CAC-DB96-4B56-885C-E9E904B82F40}"/>
              </a:ext>
            </a:extLst>
          </p:cNvPr>
          <p:cNvSpPr>
            <a:spLocks noGrp="1"/>
          </p:cNvSpPr>
          <p:nvPr>
            <p:ph type="title"/>
          </p:nvPr>
        </p:nvSpPr>
        <p:spPr>
          <a:xfrm>
            <a:off x="4313" y="100941"/>
            <a:ext cx="11349486" cy="718209"/>
          </a:xfrm>
        </p:spPr>
        <p:txBody>
          <a:bodyPr anchor="t"/>
          <a:lstStyle/>
          <a:p>
            <a:r>
              <a:rPr lang="en-GB" b="1">
                <a:solidFill>
                  <a:srgbClr val="FF0000"/>
                </a:solidFill>
                <a:latin typeface="Calibri"/>
                <a:cs typeface="Calibri Light"/>
              </a:rPr>
              <a:t>Why is k</a:t>
            </a:r>
            <a:r>
              <a:rPr lang="en-GB" b="1">
                <a:solidFill>
                  <a:srgbClr val="FF0000"/>
                </a:solidFill>
                <a:latin typeface="Calibri"/>
                <a:cs typeface="Calibri"/>
              </a:rPr>
              <a:t>eeping cool in a heatwave</a:t>
            </a:r>
            <a:r>
              <a:rPr lang="en-GB" b="1">
                <a:solidFill>
                  <a:srgbClr val="FF0000"/>
                </a:solidFill>
                <a:latin typeface="Calibri"/>
                <a:cs typeface="Calibri Light"/>
              </a:rPr>
              <a:t> important?</a:t>
            </a:r>
            <a:endParaRPr lang="en-GB" b="1">
              <a:solidFill>
                <a:srgbClr val="FF0000"/>
              </a:solidFill>
              <a:latin typeface="Calibri"/>
            </a:endParaRPr>
          </a:p>
        </p:txBody>
      </p:sp>
      <p:sp>
        <p:nvSpPr>
          <p:cNvPr id="3" name="Content Placeholder 2">
            <a:extLst>
              <a:ext uri="{FF2B5EF4-FFF2-40B4-BE49-F238E27FC236}">
                <a16:creationId xmlns:a16="http://schemas.microsoft.com/office/drawing/2014/main" id="{3CEF6A7D-F463-4280-9745-DB5A058807E9}"/>
              </a:ext>
            </a:extLst>
          </p:cNvPr>
          <p:cNvSpPr>
            <a:spLocks noGrp="1"/>
          </p:cNvSpPr>
          <p:nvPr>
            <p:ph idx="1"/>
          </p:nvPr>
        </p:nvSpPr>
        <p:spPr>
          <a:xfrm>
            <a:off x="156836" y="1188874"/>
            <a:ext cx="8034710" cy="5247792"/>
          </a:xfrm>
        </p:spPr>
        <p:txBody>
          <a:bodyPr vert="horz" lIns="91440" tIns="45720" rIns="91440" bIns="45720" rtlCol="0" anchor="t">
            <a:normAutofit/>
          </a:bodyPr>
          <a:lstStyle/>
          <a:p>
            <a:r>
              <a:rPr lang="en-GB" dirty="0">
                <a:ea typeface="+mn-lt"/>
                <a:cs typeface="+mn-lt"/>
              </a:rPr>
              <a:t>The past decade was the warmest on record</a:t>
            </a:r>
          </a:p>
          <a:p>
            <a:r>
              <a:rPr lang="en-GB" dirty="0">
                <a:ea typeface="+mn-lt"/>
                <a:cs typeface="+mn-lt"/>
              </a:rPr>
              <a:t>The main causes of illness during a heatwave are respiratory and cardiovascular diseases</a:t>
            </a:r>
          </a:p>
          <a:p>
            <a:r>
              <a:rPr lang="en-GB" dirty="0">
                <a:cs typeface="Calibri"/>
              </a:rPr>
              <a:t>Other illnesses: heat cramps, heat rash, heat oedema, heat syncope, heat exhaustion, heatstroke</a:t>
            </a:r>
            <a:endParaRPr lang="en-GB" dirty="0">
              <a:ea typeface="+mn-lt"/>
              <a:cs typeface="+mn-lt"/>
            </a:endParaRPr>
          </a:p>
          <a:p>
            <a:pPr marL="0" indent="0">
              <a:buNone/>
            </a:pPr>
            <a:endParaRPr lang="en-GB" dirty="0">
              <a:cs typeface="Calibri"/>
            </a:endParaRPr>
          </a:p>
          <a:p>
            <a:pPr>
              <a:buFont typeface="Wingdings" panose="020B0604020202020204" pitchFamily="34" charset="0"/>
              <a:buChar char="Ø"/>
            </a:pPr>
            <a:r>
              <a:rPr lang="en-GB" dirty="0">
                <a:cs typeface="Calibri"/>
              </a:rPr>
              <a:t> Older people and people with certain health conditions are at higher risk for both complications from COVID-19 and the heat </a:t>
            </a:r>
          </a:p>
          <a:p>
            <a:pPr>
              <a:buFont typeface="Wingdings" panose="020B0604020202020204" pitchFamily="34" charset="0"/>
              <a:buChar char="Ø"/>
            </a:pPr>
            <a:r>
              <a:rPr lang="en-GB" dirty="0">
                <a:cs typeface="Calibri"/>
              </a:rPr>
              <a:t> People are spending a lot more time at home</a:t>
            </a:r>
          </a:p>
          <a:p>
            <a:pPr marL="0" indent="0">
              <a:buNone/>
            </a:pPr>
            <a:r>
              <a:rPr lang="en-GB" dirty="0">
                <a:cs typeface="Calibri"/>
              </a:rPr>
              <a:t>-1 in 5 homes in England are prone to overheating</a:t>
            </a:r>
          </a:p>
          <a:p>
            <a:pPr marL="0" indent="0">
              <a:buNone/>
            </a:pPr>
            <a:endParaRPr lang="en-GB" dirty="0">
              <a:cs typeface="Calibri"/>
            </a:endParaRPr>
          </a:p>
          <a:p>
            <a:endParaRPr lang="en-GB" dirty="0">
              <a:cs typeface="Calibri"/>
            </a:endParaRPr>
          </a:p>
        </p:txBody>
      </p:sp>
      <p:pic>
        <p:nvPicPr>
          <p:cNvPr id="4" name="Picture 4" descr="A close up of a clock&#10;&#10;Description generated with high confidence">
            <a:extLst>
              <a:ext uri="{FF2B5EF4-FFF2-40B4-BE49-F238E27FC236}">
                <a16:creationId xmlns:a16="http://schemas.microsoft.com/office/drawing/2014/main" id="{D55E4099-3F7B-4DA2-B837-AB414BEF9E90}"/>
              </a:ext>
            </a:extLst>
          </p:cNvPr>
          <p:cNvPicPr>
            <a:picLocks noChangeAspect="1"/>
          </p:cNvPicPr>
          <p:nvPr/>
        </p:nvPicPr>
        <p:blipFill>
          <a:blip r:embed="rId3"/>
          <a:stretch>
            <a:fillRect/>
          </a:stretch>
        </p:blipFill>
        <p:spPr>
          <a:xfrm>
            <a:off x="8170531" y="1188874"/>
            <a:ext cx="3864633" cy="2228647"/>
          </a:xfrm>
          <a:prstGeom prst="rect">
            <a:avLst/>
          </a:prstGeom>
        </p:spPr>
      </p:pic>
      <p:pic>
        <p:nvPicPr>
          <p:cNvPr id="10" name="Picture 9" descr="A close up of a logo&#10;&#10;Description automatically generated">
            <a:extLst>
              <a:ext uri="{FF2B5EF4-FFF2-40B4-BE49-F238E27FC236}">
                <a16:creationId xmlns:a16="http://schemas.microsoft.com/office/drawing/2014/main" id="{EFD3257D-518C-440D-B767-D37AF4B9B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397" y="3787245"/>
            <a:ext cx="2933699" cy="2824466"/>
          </a:xfrm>
          <a:prstGeom prst="rect">
            <a:avLst/>
          </a:prstGeom>
        </p:spPr>
      </p:pic>
      <p:pic>
        <p:nvPicPr>
          <p:cNvPr id="6" name="Picture 5">
            <a:extLst>
              <a:ext uri="{FF2B5EF4-FFF2-40B4-BE49-F238E27FC236}">
                <a16:creationId xmlns:a16="http://schemas.microsoft.com/office/drawing/2014/main" id="{AF52952A-AFD5-4790-AE6D-61C99AF2B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Tree>
    <p:extLst>
      <p:ext uri="{BB962C8B-B14F-4D97-AF65-F5344CB8AC3E}">
        <p14:creationId xmlns:p14="http://schemas.microsoft.com/office/powerpoint/2010/main" val="407312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09481-49F0-4646-88FE-002A9E966BCA}"/>
              </a:ext>
            </a:extLst>
          </p:cNvPr>
          <p:cNvSpPr>
            <a:spLocks noGrp="1"/>
          </p:cNvSpPr>
          <p:nvPr>
            <p:ph idx="1"/>
          </p:nvPr>
        </p:nvSpPr>
        <p:spPr>
          <a:xfrm>
            <a:off x="339307" y="1000444"/>
            <a:ext cx="7014286" cy="5535037"/>
          </a:xfrm>
        </p:spPr>
        <p:txBody>
          <a:bodyPr vert="horz" lIns="91440" tIns="45720" rIns="91440" bIns="45720" rtlCol="0" anchor="t">
            <a:normAutofit lnSpcReduction="10000"/>
          </a:bodyPr>
          <a:lstStyle/>
          <a:p>
            <a:pPr marL="0" indent="0">
              <a:buNone/>
            </a:pPr>
            <a:r>
              <a:rPr lang="en-GB" b="1" dirty="0">
                <a:cs typeface="Calibri"/>
              </a:rPr>
              <a:t>Keeping your home cool:</a:t>
            </a:r>
            <a:endParaRPr lang="en-GB" b="1" dirty="0"/>
          </a:p>
          <a:p>
            <a:r>
              <a:rPr lang="en-GB" dirty="0">
                <a:ea typeface="+mn-lt"/>
                <a:cs typeface="+mn-lt"/>
              </a:rPr>
              <a:t>Close curtains that receive morning or afternoon sun, but be aware of metallic blinds and dark curtains </a:t>
            </a:r>
          </a:p>
          <a:p>
            <a:r>
              <a:rPr lang="en-GB" dirty="0"/>
              <a:t>Keep the windows closed when it’s cooler inside, and open when it is cooler outside</a:t>
            </a:r>
          </a:p>
          <a:p>
            <a:r>
              <a:rPr lang="en-GB" dirty="0">
                <a:ea typeface="+mn-lt"/>
                <a:cs typeface="+mn-lt"/>
              </a:rPr>
              <a:t>Have your loft and cavity walls insulated</a:t>
            </a:r>
          </a:p>
          <a:p>
            <a:r>
              <a:rPr lang="en-GB" dirty="0">
                <a:ea typeface="+mn-lt"/>
                <a:cs typeface="+mn-lt"/>
              </a:rPr>
              <a:t>Use electric fans if below 35°C- don’t aim the fan directly at the body or use a fan if anyone in the home is unwell with symptoms of COVID-19</a:t>
            </a:r>
          </a:p>
          <a:p>
            <a:r>
              <a:rPr lang="en-GB" dirty="0">
                <a:ea typeface="+mn-lt"/>
                <a:cs typeface="+mn-lt"/>
              </a:rPr>
              <a:t>Turn off lights and electrical equipment that aren’t in use</a:t>
            </a:r>
            <a:endParaRPr lang="en-GB" dirty="0">
              <a:cs typeface="Calibri"/>
            </a:endParaRPr>
          </a:p>
          <a:p>
            <a:endParaRPr lang="en-GB" dirty="0">
              <a:cs typeface="Calibri"/>
            </a:endParaRPr>
          </a:p>
        </p:txBody>
      </p:sp>
      <p:sp>
        <p:nvSpPr>
          <p:cNvPr id="4" name="Title 1">
            <a:extLst>
              <a:ext uri="{FF2B5EF4-FFF2-40B4-BE49-F238E27FC236}">
                <a16:creationId xmlns:a16="http://schemas.microsoft.com/office/drawing/2014/main" id="{03F9BC51-859D-435F-9C75-03B221698FF8}"/>
              </a:ext>
            </a:extLst>
          </p:cNvPr>
          <p:cNvSpPr txBox="1">
            <a:spLocks/>
          </p:cNvSpPr>
          <p:nvPr/>
        </p:nvSpPr>
        <p:spPr>
          <a:xfrm>
            <a:off x="86763" y="111629"/>
            <a:ext cx="10515600" cy="68847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0000"/>
                </a:solidFill>
                <a:latin typeface="+mn-lt"/>
              </a:rPr>
              <a:t>Keeping cool in a heatwave</a:t>
            </a:r>
          </a:p>
        </p:txBody>
      </p:sp>
      <p:pic>
        <p:nvPicPr>
          <p:cNvPr id="6" name="Picture 5" descr="A picture containing outdoor, light, traffic, sun&#10;&#10;Description automatically generated">
            <a:extLst>
              <a:ext uri="{FF2B5EF4-FFF2-40B4-BE49-F238E27FC236}">
                <a16:creationId xmlns:a16="http://schemas.microsoft.com/office/drawing/2014/main" id="{7924C321-BF22-4A37-9387-8253EA765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006" y="1065372"/>
            <a:ext cx="4216410" cy="2796880"/>
          </a:xfrm>
          <a:prstGeom prst="rect">
            <a:avLst/>
          </a:prstGeom>
        </p:spPr>
      </p:pic>
      <p:pic>
        <p:nvPicPr>
          <p:cNvPr id="2" name="Picture 4" descr="A close up of a fan&#10;&#10;Description generated with high confidence">
            <a:extLst>
              <a:ext uri="{FF2B5EF4-FFF2-40B4-BE49-F238E27FC236}">
                <a16:creationId xmlns:a16="http://schemas.microsoft.com/office/drawing/2014/main" id="{192AEFCB-1A46-4E23-8E8D-31D2ACAEADE7}"/>
              </a:ext>
            </a:extLst>
          </p:cNvPr>
          <p:cNvPicPr>
            <a:picLocks noChangeAspect="1"/>
          </p:cNvPicPr>
          <p:nvPr/>
        </p:nvPicPr>
        <p:blipFill>
          <a:blip r:embed="rId4"/>
          <a:stretch>
            <a:fillRect/>
          </a:stretch>
        </p:blipFill>
        <p:spPr>
          <a:xfrm>
            <a:off x="7551462" y="3955928"/>
            <a:ext cx="4295954" cy="2865632"/>
          </a:xfrm>
          <a:prstGeom prst="rect">
            <a:avLst/>
          </a:prstGeom>
        </p:spPr>
      </p:pic>
      <p:pic>
        <p:nvPicPr>
          <p:cNvPr id="7" name="Picture 6">
            <a:extLst>
              <a:ext uri="{FF2B5EF4-FFF2-40B4-BE49-F238E27FC236}">
                <a16:creationId xmlns:a16="http://schemas.microsoft.com/office/drawing/2014/main" id="{A0F3128E-9C86-40B7-A8E9-1296BEF30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Tree>
    <p:extLst>
      <p:ext uri="{BB962C8B-B14F-4D97-AF65-F5344CB8AC3E}">
        <p14:creationId xmlns:p14="http://schemas.microsoft.com/office/powerpoint/2010/main" val="1063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AB4A-4144-40C5-945D-7B5E56E488F0}"/>
              </a:ext>
            </a:extLst>
          </p:cNvPr>
          <p:cNvSpPr>
            <a:spLocks noGrp="1"/>
          </p:cNvSpPr>
          <p:nvPr>
            <p:ph type="title"/>
          </p:nvPr>
        </p:nvSpPr>
        <p:spPr>
          <a:xfrm>
            <a:off x="86763" y="111629"/>
            <a:ext cx="10515600" cy="688472"/>
          </a:xfrm>
        </p:spPr>
        <p:txBody>
          <a:bodyPr anchor="t">
            <a:normAutofit fontScale="90000"/>
          </a:bodyPr>
          <a:lstStyle/>
          <a:p>
            <a:r>
              <a:rPr lang="en-GB" b="1">
                <a:solidFill>
                  <a:srgbClr val="FF0000"/>
                </a:solidFill>
                <a:latin typeface="+mn-lt"/>
              </a:rPr>
              <a:t>Keeping cool in a heatwave</a:t>
            </a:r>
          </a:p>
        </p:txBody>
      </p:sp>
      <p:sp>
        <p:nvSpPr>
          <p:cNvPr id="3" name="Content Placeholder 2">
            <a:extLst>
              <a:ext uri="{FF2B5EF4-FFF2-40B4-BE49-F238E27FC236}">
                <a16:creationId xmlns:a16="http://schemas.microsoft.com/office/drawing/2014/main" id="{DC27BA4C-4C0A-45E5-9FC5-00CDB1CBBD3B}"/>
              </a:ext>
            </a:extLst>
          </p:cNvPr>
          <p:cNvSpPr>
            <a:spLocks noGrp="1"/>
          </p:cNvSpPr>
          <p:nvPr>
            <p:ph idx="1"/>
          </p:nvPr>
        </p:nvSpPr>
        <p:spPr>
          <a:xfrm>
            <a:off x="133152" y="1357442"/>
            <a:ext cx="8318143" cy="5632519"/>
          </a:xfrm>
        </p:spPr>
        <p:txBody>
          <a:bodyPr vert="horz" lIns="91440" tIns="45720" rIns="91440" bIns="45720" rtlCol="0" anchor="t">
            <a:normAutofit/>
          </a:bodyPr>
          <a:lstStyle/>
          <a:p>
            <a:pPr marL="0" indent="0">
              <a:buNone/>
            </a:pPr>
            <a:r>
              <a:rPr lang="en-GB" b="1" dirty="0">
                <a:cs typeface="Calibri"/>
              </a:rPr>
              <a:t>Staying well in the heat</a:t>
            </a:r>
          </a:p>
          <a:p>
            <a:r>
              <a:rPr lang="en-GB" dirty="0">
                <a:cs typeface="Calibri"/>
              </a:rPr>
              <a:t>Drink at least 8 glasses (2 litres) a day of water and more if it is hot . </a:t>
            </a:r>
            <a:r>
              <a:rPr lang="en-GB" dirty="0">
                <a:ea typeface="+mn-lt"/>
                <a:cs typeface="+mn-lt"/>
              </a:rPr>
              <a:t>We are providing 750ml water bottles- fill these twice and drink at least 2 other drinks.</a:t>
            </a:r>
          </a:p>
          <a:p>
            <a:r>
              <a:rPr lang="en-GB" dirty="0"/>
              <a:t>Keep an eye on the weather forecast</a:t>
            </a:r>
            <a:endParaRPr lang="en-GB" dirty="0">
              <a:cs typeface="Calibri"/>
            </a:endParaRPr>
          </a:p>
          <a:p>
            <a:r>
              <a:rPr lang="en-GB" dirty="0">
                <a:ea typeface="+mn-lt"/>
                <a:cs typeface="+mn-lt"/>
              </a:rPr>
              <a:t>Avoid extreme physical exertion or keep it for cooler parts of the day </a:t>
            </a:r>
            <a:endParaRPr lang="en-GB" dirty="0"/>
          </a:p>
          <a:p>
            <a:r>
              <a:rPr lang="en-GB" dirty="0">
                <a:ea typeface="+mn-lt"/>
                <a:cs typeface="+mn-lt"/>
              </a:rPr>
              <a:t>Check how medication is stored- if below 25C, keep in the fridge when it’s very hot</a:t>
            </a:r>
            <a:endParaRPr lang="en-GB" dirty="0"/>
          </a:p>
          <a:p>
            <a:r>
              <a:rPr lang="en-GB" dirty="0"/>
              <a:t>Use </a:t>
            </a:r>
            <a:r>
              <a:rPr lang="en-GB" dirty="0" err="1"/>
              <a:t>suncream</a:t>
            </a:r>
            <a:r>
              <a:rPr lang="en-GB" dirty="0"/>
              <a:t> of at least SPF30 and apply it regularly, making sure you don’t miss a spot!</a:t>
            </a:r>
            <a:endParaRPr lang="en-GB" dirty="0">
              <a:cs typeface="Calibri"/>
            </a:endParaRPr>
          </a:p>
        </p:txBody>
      </p:sp>
      <p:pic>
        <p:nvPicPr>
          <p:cNvPr id="8" name="Picture 7" descr="A close up of a device&#10;&#10;Description automatically generated">
            <a:extLst>
              <a:ext uri="{FF2B5EF4-FFF2-40B4-BE49-F238E27FC236}">
                <a16:creationId xmlns:a16="http://schemas.microsoft.com/office/drawing/2014/main" id="{C54D9F6B-3968-401B-8745-8D2774A5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712" y="4180878"/>
            <a:ext cx="1562666" cy="2303881"/>
          </a:xfrm>
          <a:prstGeom prst="rect">
            <a:avLst/>
          </a:prstGeom>
        </p:spPr>
      </p:pic>
      <p:pic>
        <p:nvPicPr>
          <p:cNvPr id="6" name="Picture 5">
            <a:extLst>
              <a:ext uri="{FF2B5EF4-FFF2-40B4-BE49-F238E27FC236}">
                <a16:creationId xmlns:a16="http://schemas.microsoft.com/office/drawing/2014/main" id="{FCF4E386-95FE-4EE1-B953-BFE0248C4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pic>
        <p:nvPicPr>
          <p:cNvPr id="4" name="Picture 6" descr="A screenshot of a cell phone&#10;&#10;Description automatically generated">
            <a:extLst>
              <a:ext uri="{FF2B5EF4-FFF2-40B4-BE49-F238E27FC236}">
                <a16:creationId xmlns:a16="http://schemas.microsoft.com/office/drawing/2014/main" id="{9CDD8973-F6AB-4C10-A6AE-A0F9D16DEB25}"/>
              </a:ext>
            </a:extLst>
          </p:cNvPr>
          <p:cNvPicPr>
            <a:picLocks noChangeAspect="1"/>
          </p:cNvPicPr>
          <p:nvPr/>
        </p:nvPicPr>
        <p:blipFill>
          <a:blip r:embed="rId5"/>
          <a:stretch>
            <a:fillRect/>
          </a:stretch>
        </p:blipFill>
        <p:spPr>
          <a:xfrm>
            <a:off x="8573813" y="1189855"/>
            <a:ext cx="2743200" cy="2770360"/>
          </a:xfrm>
          <a:prstGeom prst="rect">
            <a:avLst/>
          </a:prstGeom>
        </p:spPr>
      </p:pic>
    </p:spTree>
    <p:extLst>
      <p:ext uri="{BB962C8B-B14F-4D97-AF65-F5344CB8AC3E}">
        <p14:creationId xmlns:p14="http://schemas.microsoft.com/office/powerpoint/2010/main" val="81678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D72E1-3C19-4D35-98B3-0F9A36855A7D}"/>
              </a:ext>
            </a:extLst>
          </p:cNvPr>
          <p:cNvSpPr>
            <a:spLocks noGrp="1"/>
          </p:cNvSpPr>
          <p:nvPr>
            <p:ph idx="1"/>
          </p:nvPr>
        </p:nvSpPr>
        <p:spPr>
          <a:xfrm>
            <a:off x="456934" y="752475"/>
            <a:ext cx="8523166" cy="5993897"/>
          </a:xfrm>
        </p:spPr>
        <p:txBody>
          <a:bodyPr vert="horz" lIns="91440" tIns="45720" rIns="91440" bIns="45720" rtlCol="0" anchor="t">
            <a:normAutofit/>
          </a:bodyPr>
          <a:lstStyle/>
          <a:p>
            <a:pPr marL="0" indent="0">
              <a:buNone/>
            </a:pPr>
            <a:r>
              <a:rPr lang="en-GB" b="1" dirty="0">
                <a:ea typeface="+mn-lt"/>
                <a:cs typeface="+mn-lt"/>
              </a:rPr>
              <a:t>Best ways to stay cool</a:t>
            </a:r>
            <a:endParaRPr lang="en-US" dirty="0"/>
          </a:p>
          <a:p>
            <a:r>
              <a:rPr lang="en-GB" dirty="0">
                <a:ea typeface="+mn-lt"/>
                <a:cs typeface="+mn-lt"/>
              </a:rPr>
              <a:t>Don’t spend too long outside at the hottest part of the day (11am-3pm) </a:t>
            </a:r>
          </a:p>
          <a:p>
            <a:r>
              <a:rPr lang="en-GB" dirty="0">
                <a:ea typeface="+mn-lt"/>
                <a:cs typeface="+mn-lt"/>
              </a:rPr>
              <a:t>Wear light coloured, lightweight cotton clothing </a:t>
            </a:r>
          </a:p>
          <a:p>
            <a:r>
              <a:rPr lang="en-GB" dirty="0">
                <a:ea typeface="+mn-lt"/>
                <a:cs typeface="+mn-lt"/>
              </a:rPr>
              <a:t>Avoid getting hot but if you do, give your body a break from the heat</a:t>
            </a:r>
            <a:endParaRPr lang="en-GB" dirty="0">
              <a:cs typeface="Calibri" panose="020F0502020204030204"/>
            </a:endParaRPr>
          </a:p>
          <a:p>
            <a:r>
              <a:rPr lang="en-GB" dirty="0">
                <a:ea typeface="+mn-lt"/>
                <a:cs typeface="+mn-lt"/>
              </a:rPr>
              <a:t>It may be cooler out in the garden in the shade</a:t>
            </a:r>
          </a:p>
          <a:p>
            <a:r>
              <a:rPr lang="en-GB" dirty="0">
                <a:ea typeface="+mn-lt"/>
                <a:cs typeface="+mn-lt"/>
              </a:rPr>
              <a:t>Move to a cooler part of the house, especially for sleeping </a:t>
            </a:r>
          </a:p>
          <a:p>
            <a:r>
              <a:rPr lang="en-GB" dirty="0">
                <a:ea typeface="+mn-lt"/>
                <a:cs typeface="+mn-lt"/>
              </a:rPr>
              <a:t>Put a damp cloth or a splash of water on the back of your neck or have a cool bath or shower.</a:t>
            </a:r>
            <a:endParaRPr lang="en-GB" dirty="0">
              <a:cs typeface="Calibri"/>
            </a:endParaRPr>
          </a:p>
          <a:p>
            <a:endParaRPr lang="en-GB" dirty="0">
              <a:cs typeface="Calibri"/>
            </a:endParaRPr>
          </a:p>
        </p:txBody>
      </p:sp>
      <p:sp>
        <p:nvSpPr>
          <p:cNvPr id="5" name="Title 1">
            <a:extLst>
              <a:ext uri="{FF2B5EF4-FFF2-40B4-BE49-F238E27FC236}">
                <a16:creationId xmlns:a16="http://schemas.microsoft.com/office/drawing/2014/main" id="{0F1AC022-B7E2-4F01-B325-32488DA099CC}"/>
              </a:ext>
            </a:extLst>
          </p:cNvPr>
          <p:cNvSpPr txBox="1">
            <a:spLocks/>
          </p:cNvSpPr>
          <p:nvPr/>
        </p:nvSpPr>
        <p:spPr>
          <a:xfrm>
            <a:off x="86763" y="111628"/>
            <a:ext cx="10515600" cy="640847"/>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0000"/>
                </a:solidFill>
                <a:latin typeface="+mn-lt"/>
              </a:rPr>
              <a:t>Keeping cool in a heatwave</a:t>
            </a:r>
          </a:p>
        </p:txBody>
      </p:sp>
      <p:pic>
        <p:nvPicPr>
          <p:cNvPr id="6" name="Picture 6" descr="A person standing in front of a building&#10;&#10;Description generated with high confidence">
            <a:extLst>
              <a:ext uri="{FF2B5EF4-FFF2-40B4-BE49-F238E27FC236}">
                <a16:creationId xmlns:a16="http://schemas.microsoft.com/office/drawing/2014/main" id="{DBAC0039-EE9A-40C1-8325-B416A64AE0F8}"/>
              </a:ext>
            </a:extLst>
          </p:cNvPr>
          <p:cNvPicPr>
            <a:picLocks noChangeAspect="1"/>
          </p:cNvPicPr>
          <p:nvPr/>
        </p:nvPicPr>
        <p:blipFill rotWithShape="1">
          <a:blip r:embed="rId3"/>
          <a:srcRect l="34667" t="9453" r="30570" b="28358"/>
          <a:stretch/>
        </p:blipFill>
        <p:spPr>
          <a:xfrm>
            <a:off x="9080739" y="3477051"/>
            <a:ext cx="2504834" cy="296999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23E87CF-1300-4FA1-BE9D-35D9293B6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100" y="704347"/>
            <a:ext cx="2859355" cy="2724653"/>
          </a:xfrm>
          <a:prstGeom prst="rect">
            <a:avLst/>
          </a:prstGeom>
        </p:spPr>
      </p:pic>
      <p:pic>
        <p:nvPicPr>
          <p:cNvPr id="7" name="Picture 6">
            <a:extLst>
              <a:ext uri="{FF2B5EF4-FFF2-40B4-BE49-F238E27FC236}">
                <a16:creationId xmlns:a16="http://schemas.microsoft.com/office/drawing/2014/main" id="{72AD3E2D-325C-4EA7-8153-CDC23FA6A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Tree>
    <p:extLst>
      <p:ext uri="{BB962C8B-B14F-4D97-AF65-F5344CB8AC3E}">
        <p14:creationId xmlns:p14="http://schemas.microsoft.com/office/powerpoint/2010/main" val="123562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8C15E-9996-4F30-9C7C-CD00FEBF8F36}"/>
              </a:ext>
            </a:extLst>
          </p:cNvPr>
          <p:cNvSpPr>
            <a:spLocks noGrp="1"/>
          </p:cNvSpPr>
          <p:nvPr>
            <p:ph idx="1"/>
          </p:nvPr>
        </p:nvSpPr>
        <p:spPr>
          <a:xfrm>
            <a:off x="201453" y="1059255"/>
            <a:ext cx="7649196" cy="5410578"/>
          </a:xfrm>
        </p:spPr>
        <p:txBody>
          <a:bodyPr vert="horz" lIns="91440" tIns="45720" rIns="91440" bIns="45720" rtlCol="0" anchor="t">
            <a:normAutofit/>
          </a:bodyPr>
          <a:lstStyle/>
          <a:p>
            <a:pPr marL="0" indent="0">
              <a:buNone/>
            </a:pPr>
            <a:r>
              <a:rPr lang="en-GB" dirty="0"/>
              <a:t>Signs of becoming unwell:</a:t>
            </a:r>
          </a:p>
          <a:p>
            <a:r>
              <a:rPr lang="en-GB" b="1" dirty="0"/>
              <a:t>Dehydration</a:t>
            </a:r>
            <a:r>
              <a:rPr lang="en-GB" dirty="0"/>
              <a:t> (thirst, confusion, cramps, feeling weak)</a:t>
            </a:r>
            <a:endParaRPr lang="en-GB" dirty="0">
              <a:cs typeface="Calibri"/>
            </a:endParaRPr>
          </a:p>
          <a:p>
            <a:r>
              <a:rPr lang="en-GB" b="1" dirty="0"/>
              <a:t>Heat exhaustion </a:t>
            </a:r>
            <a:r>
              <a:rPr lang="en-GB" dirty="0"/>
              <a:t>(headaches, dizziness, nausea, fast pulse). Lie down in a cool room, drink plenty of water and cool yourself with a splash of water</a:t>
            </a:r>
            <a:endParaRPr lang="en-GB" dirty="0">
              <a:cs typeface="Calibri"/>
            </a:endParaRPr>
          </a:p>
          <a:p>
            <a:r>
              <a:rPr lang="en-GB" b="1" dirty="0"/>
              <a:t>Heat exhaustion could lead to heat stroke- </a:t>
            </a:r>
            <a:r>
              <a:rPr lang="en-GB" dirty="0"/>
              <a:t>falling unconscious and seizures. Call 999 immediately</a:t>
            </a:r>
          </a:p>
          <a:p>
            <a:r>
              <a:rPr lang="en-GB" dirty="0"/>
              <a:t>If you know it’s going to be hot and you might struggle, ask someone to check on you </a:t>
            </a:r>
            <a:endParaRPr lang="en-GB" dirty="0">
              <a:cs typeface="Calibri"/>
            </a:endParaRPr>
          </a:p>
          <a:p>
            <a:r>
              <a:rPr lang="en-GB" dirty="0"/>
              <a:t>Or check on someone else you think might struggle in the heat</a:t>
            </a:r>
            <a:endParaRPr lang="en-GB" dirty="0">
              <a:cs typeface="Calibri"/>
            </a:endParaRPr>
          </a:p>
        </p:txBody>
      </p:sp>
      <p:sp>
        <p:nvSpPr>
          <p:cNvPr id="4" name="Title 1">
            <a:extLst>
              <a:ext uri="{FF2B5EF4-FFF2-40B4-BE49-F238E27FC236}">
                <a16:creationId xmlns:a16="http://schemas.microsoft.com/office/drawing/2014/main" id="{11C2351A-A1D9-4604-8498-4F7AC146B111}"/>
              </a:ext>
            </a:extLst>
          </p:cNvPr>
          <p:cNvSpPr txBox="1">
            <a:spLocks/>
          </p:cNvSpPr>
          <p:nvPr/>
        </p:nvSpPr>
        <p:spPr>
          <a:xfrm>
            <a:off x="86763" y="111628"/>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0000"/>
                </a:solidFill>
                <a:latin typeface="+mn-lt"/>
              </a:rPr>
              <a:t>Keeping cool in a heatwave</a:t>
            </a:r>
          </a:p>
        </p:txBody>
      </p:sp>
      <p:pic>
        <p:nvPicPr>
          <p:cNvPr id="6" name="Picture 5" descr="A white cat with its mouth open&#10;&#10;Description automatically generated">
            <a:extLst>
              <a:ext uri="{FF2B5EF4-FFF2-40B4-BE49-F238E27FC236}">
                <a16:creationId xmlns:a16="http://schemas.microsoft.com/office/drawing/2014/main" id="{AFCAE7D1-A8BF-4FEC-8751-1D4C979EA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990" y="2364753"/>
            <a:ext cx="3910557" cy="2609408"/>
          </a:xfrm>
          <a:prstGeom prst="rect">
            <a:avLst/>
          </a:prstGeom>
        </p:spPr>
      </p:pic>
      <p:pic>
        <p:nvPicPr>
          <p:cNvPr id="5" name="Picture 4">
            <a:extLst>
              <a:ext uri="{FF2B5EF4-FFF2-40B4-BE49-F238E27FC236}">
                <a16:creationId xmlns:a16="http://schemas.microsoft.com/office/drawing/2014/main" id="{CB0D64F5-B72E-44E3-BEA7-F270BF14B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6890" y="177413"/>
            <a:ext cx="794283" cy="794283"/>
          </a:xfrm>
          <a:prstGeom prst="rect">
            <a:avLst/>
          </a:prstGeom>
        </p:spPr>
      </p:pic>
    </p:spTree>
    <p:extLst>
      <p:ext uri="{BB962C8B-B14F-4D97-AF65-F5344CB8AC3E}">
        <p14:creationId xmlns:p14="http://schemas.microsoft.com/office/powerpoint/2010/main" val="1238122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3039</Words>
  <Application>Microsoft Office PowerPoint</Application>
  <PresentationFormat>Widescreen</PresentationFormat>
  <Paragraphs>227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What is Warm &amp; Well in Merton?</vt:lpstr>
      <vt:lpstr>What does Warm &amp; Well offer?</vt:lpstr>
      <vt:lpstr>PowerPoint Presentation</vt:lpstr>
      <vt:lpstr>Why is keeping cool in a heatwave important?</vt:lpstr>
      <vt:lpstr>PowerPoint Presentation</vt:lpstr>
      <vt:lpstr>Keeping cool in a heatwave</vt:lpstr>
      <vt:lpstr>PowerPoint Presentation</vt:lpstr>
      <vt:lpstr>PowerPoint Presentation</vt:lpstr>
      <vt:lpstr>PowerPoint Presentation</vt:lpstr>
      <vt:lpstr>PowerPoint Presentation</vt:lpstr>
      <vt:lpstr>Video</vt:lpstr>
      <vt:lpstr>Contact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Kiernan</dc:creator>
  <cp:lastModifiedBy>Matthew Kiernan</cp:lastModifiedBy>
  <cp:revision>362</cp:revision>
  <cp:lastPrinted>2020-06-23T08:06:50Z</cp:lastPrinted>
  <dcterms:created xsi:type="dcterms:W3CDTF">2020-03-12T14:28:14Z</dcterms:created>
  <dcterms:modified xsi:type="dcterms:W3CDTF">2020-07-21T15:38:36Z</dcterms:modified>
</cp:coreProperties>
</file>