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87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88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09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63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6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7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5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03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0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53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23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FDAA-03AE-4407-929E-CFF2E959D6D9}" type="datetimeFigureOut">
              <a:rPr lang="en-GB" smtClean="0"/>
              <a:t>23/08/2018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B9464-A9AB-450E-83D3-BE7A0AC0CB0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37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Merton Centre for Independent Living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543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can we improve?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Accessing GP appointments – hubs need promoting.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Disability awareness needs to improve / understanding of needs of service users.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Chronic illness awareness – needs an overview all not tackled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We need to make our information more disability friendly.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We need to test material with service users.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Need more continuity of care within NHS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Outpatients appointments waiting times vary.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072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Access to Mental Health services more geared towards the physically well.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Patient self advocacy has to improve – patients need supporting.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Patient data / sharing will help with treatment.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All patients are different – should be understood.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Mixed experience of accessing services especially through reception staff.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 smtClean="0"/>
              <a:t>Patient transport lack of coherent policy – for accessing service – seems unfair. 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/>
              <a:t>What can we improve?</a:t>
            </a:r>
          </a:p>
        </p:txBody>
      </p:sp>
    </p:spTree>
    <p:extLst>
      <p:ext uri="{BB962C8B-B14F-4D97-AF65-F5344CB8AC3E}">
        <p14:creationId xmlns:p14="http://schemas.microsoft.com/office/powerpoint/2010/main" val="252116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NHS services in Merton work well?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Dental services are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Podiatry services are good; offer timely services / appointments.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Occupational therapist adjustments for me at home.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Home physic and speech therapy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Orthotics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Wilson Mental Health service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Joined  local PPG dialogue with doctors and staff  has helped.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GP hubs seem to work well.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589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NHS services in Merton work well?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Some services very flexible in terms of access whilst some don’t cater for those with disabilities.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Some NHS services / offices not very DDA compliant.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Regular health checks through GP and chemist work well.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Pharmacy home delivery service works well.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Health checks should be more available across all vulnerable groups.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Referrals system for acute appointments works very well.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GB" dirty="0" smtClean="0"/>
              <a:t>A&amp;E at St Georges – Moorfields really positive experience, quick &amp; efficient.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641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301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Merton Centre for Independent Living</vt:lpstr>
      <vt:lpstr>What can we improve?</vt:lpstr>
      <vt:lpstr>What can we improve?</vt:lpstr>
      <vt:lpstr>What NHS services in Merton work well?</vt:lpstr>
      <vt:lpstr>What NHS services in Merton work well?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Yvonne Mendonza (Wandsworth CCG)</dc:creator>
  <cp:lastModifiedBy>Abbas Mirza (Merton and Wandsworth CCGs)</cp:lastModifiedBy>
  <cp:revision>38</cp:revision>
  <cp:lastPrinted>2018-07-26T07:35:56Z</cp:lastPrinted>
  <dcterms:created xsi:type="dcterms:W3CDTF">2018-07-25T09:10:12Z</dcterms:created>
  <dcterms:modified xsi:type="dcterms:W3CDTF">2018-08-23T14:42:15Z</dcterms:modified>
</cp:coreProperties>
</file>